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8" r:id="rId5"/>
    <p:sldId id="265" r:id="rId6"/>
    <p:sldId id="266" r:id="rId7"/>
    <p:sldId id="268" r:id="rId8"/>
    <p:sldId id="269" r:id="rId9"/>
    <p:sldId id="270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Bolin" userId="f69f4e22-ac88-4da6-b817-b90c3e7578ab" providerId="ADAL" clId="{57664252-825D-41F6-B3E7-35FD5AE7142C}"/>
    <pc:docChg chg="undo custSel addSld delSld modSld sldOrd">
      <pc:chgData name="Chris Bolin" userId="f69f4e22-ac88-4da6-b817-b90c3e7578ab" providerId="ADAL" clId="{57664252-825D-41F6-B3E7-35FD5AE7142C}" dt="2019-11-18T17:01:45.008" v="1149" actId="207"/>
      <pc:docMkLst>
        <pc:docMk/>
      </pc:docMkLst>
      <pc:sldChg chg="addSp modSp">
        <pc:chgData name="Chris Bolin" userId="f69f4e22-ac88-4da6-b817-b90c3e7578ab" providerId="ADAL" clId="{57664252-825D-41F6-B3E7-35FD5AE7142C}" dt="2019-11-14T14:32:00.484" v="257" actId="20577"/>
        <pc:sldMkLst>
          <pc:docMk/>
          <pc:sldMk cId="1043293367" sldId="270"/>
        </pc:sldMkLst>
        <pc:spChg chg="mod">
          <ac:chgData name="Chris Bolin" userId="f69f4e22-ac88-4da6-b817-b90c3e7578ab" providerId="ADAL" clId="{57664252-825D-41F6-B3E7-35FD5AE7142C}" dt="2019-11-14T14:16:44.410" v="70" actId="20577"/>
          <ac:spMkLst>
            <pc:docMk/>
            <pc:sldMk cId="1043293367" sldId="270"/>
            <ac:spMk id="2" creationId="{00000000-0000-0000-0000-000000000000}"/>
          </ac:spMkLst>
        </pc:spChg>
        <pc:spChg chg="add mod">
          <ac:chgData name="Chris Bolin" userId="f69f4e22-ac88-4da6-b817-b90c3e7578ab" providerId="ADAL" clId="{57664252-825D-41F6-B3E7-35FD5AE7142C}" dt="2019-11-14T14:32:00.484" v="257" actId="20577"/>
          <ac:spMkLst>
            <pc:docMk/>
            <pc:sldMk cId="1043293367" sldId="270"/>
            <ac:spMk id="6" creationId="{CC70FC29-21C7-4221-B525-F8565C3EE00C}"/>
          </ac:spMkLst>
        </pc:spChg>
        <pc:graphicFrameChg chg="modGraphic">
          <ac:chgData name="Chris Bolin" userId="f69f4e22-ac88-4da6-b817-b90c3e7578ab" providerId="ADAL" clId="{57664252-825D-41F6-B3E7-35FD5AE7142C}" dt="2019-11-14T14:31:39.965" v="255" actId="20577"/>
          <ac:graphicFrameMkLst>
            <pc:docMk/>
            <pc:sldMk cId="1043293367" sldId="270"/>
            <ac:graphicFrameMk id="3" creationId="{92276590-16B3-4F56-9EBC-4BDE8AD2111F}"/>
          </ac:graphicFrameMkLst>
        </pc:graphicFrameChg>
      </pc:sldChg>
      <pc:sldChg chg="addSp modSp">
        <pc:chgData name="Chris Bolin" userId="f69f4e22-ac88-4da6-b817-b90c3e7578ab" providerId="ADAL" clId="{57664252-825D-41F6-B3E7-35FD5AE7142C}" dt="2019-11-14T14:32:36.727" v="258" actId="20577"/>
        <pc:sldMkLst>
          <pc:docMk/>
          <pc:sldMk cId="3868238223" sldId="274"/>
        </pc:sldMkLst>
        <pc:spChg chg="add mod">
          <ac:chgData name="Chris Bolin" userId="f69f4e22-ac88-4da6-b817-b90c3e7578ab" providerId="ADAL" clId="{57664252-825D-41F6-B3E7-35FD5AE7142C}" dt="2019-11-14T14:14:13.236" v="8" actId="20577"/>
          <ac:spMkLst>
            <pc:docMk/>
            <pc:sldMk cId="3868238223" sldId="274"/>
            <ac:spMk id="5" creationId="{6F368B26-2734-4EB4-A3F4-83B8DA8AC763}"/>
          </ac:spMkLst>
        </pc:spChg>
        <pc:spChg chg="add mod">
          <ac:chgData name="Chris Bolin" userId="f69f4e22-ac88-4da6-b817-b90c3e7578ab" providerId="ADAL" clId="{57664252-825D-41F6-B3E7-35FD5AE7142C}" dt="2019-11-14T14:25:23.952" v="222" actId="1076"/>
          <ac:spMkLst>
            <pc:docMk/>
            <pc:sldMk cId="3868238223" sldId="274"/>
            <ac:spMk id="6" creationId="{D4B936C0-F533-46B1-A3D1-24A7831EE296}"/>
          </ac:spMkLst>
        </pc:spChg>
        <pc:graphicFrameChg chg="modGraphic">
          <ac:chgData name="Chris Bolin" userId="f69f4e22-ac88-4da6-b817-b90c3e7578ab" providerId="ADAL" clId="{57664252-825D-41F6-B3E7-35FD5AE7142C}" dt="2019-11-14T14:32:36.727" v="258" actId="20577"/>
          <ac:graphicFrameMkLst>
            <pc:docMk/>
            <pc:sldMk cId="3868238223" sldId="274"/>
            <ac:graphicFrameMk id="3" creationId="{92276590-16B3-4F56-9EBC-4BDE8AD2111F}"/>
          </ac:graphicFrameMkLst>
        </pc:graphicFrameChg>
        <pc:graphicFrameChg chg="modGraphic">
          <ac:chgData name="Chris Bolin" userId="f69f4e22-ac88-4da6-b817-b90c3e7578ab" providerId="ADAL" clId="{57664252-825D-41F6-B3E7-35FD5AE7142C}" dt="2019-11-14T14:15:19.649" v="66" actId="20577"/>
          <ac:graphicFrameMkLst>
            <pc:docMk/>
            <pc:sldMk cId="3868238223" sldId="274"/>
            <ac:graphicFrameMk id="4" creationId="{49F19A7D-A3EE-48A7-8077-86971850F6A6}"/>
          </ac:graphicFrameMkLst>
        </pc:graphicFrameChg>
      </pc:sldChg>
      <pc:sldChg chg="modSp add">
        <pc:chgData name="Chris Bolin" userId="f69f4e22-ac88-4da6-b817-b90c3e7578ab" providerId="ADAL" clId="{57664252-825D-41F6-B3E7-35FD5AE7142C}" dt="2019-11-14T14:36:37.604" v="339" actId="20577"/>
        <pc:sldMkLst>
          <pc:docMk/>
          <pc:sldMk cId="1051323838" sldId="275"/>
        </pc:sldMkLst>
        <pc:spChg chg="mod">
          <ac:chgData name="Chris Bolin" userId="f69f4e22-ac88-4da6-b817-b90c3e7578ab" providerId="ADAL" clId="{57664252-825D-41F6-B3E7-35FD5AE7142C}" dt="2019-11-14T14:28:02.090" v="237" actId="20577"/>
          <ac:spMkLst>
            <pc:docMk/>
            <pc:sldMk cId="1051323838" sldId="275"/>
            <ac:spMk id="2" creationId="{00000000-0000-0000-0000-000000000000}"/>
          </ac:spMkLst>
        </pc:spChg>
        <pc:spChg chg="mod">
          <ac:chgData name="Chris Bolin" userId="f69f4e22-ac88-4da6-b817-b90c3e7578ab" providerId="ADAL" clId="{57664252-825D-41F6-B3E7-35FD5AE7142C}" dt="2019-11-14T14:28:32.504" v="253" actId="20577"/>
          <ac:spMkLst>
            <pc:docMk/>
            <pc:sldMk cId="1051323838" sldId="275"/>
            <ac:spMk id="5" creationId="{6F368B26-2734-4EB4-A3F4-83B8DA8AC763}"/>
          </ac:spMkLst>
        </pc:spChg>
        <pc:spChg chg="mod">
          <ac:chgData name="Chris Bolin" userId="f69f4e22-ac88-4da6-b817-b90c3e7578ab" providerId="ADAL" clId="{57664252-825D-41F6-B3E7-35FD5AE7142C}" dt="2019-11-14T14:36:10.137" v="311" actId="20577"/>
          <ac:spMkLst>
            <pc:docMk/>
            <pc:sldMk cId="1051323838" sldId="275"/>
            <ac:spMk id="6" creationId="{D4B936C0-F533-46B1-A3D1-24A7831EE296}"/>
          </ac:spMkLst>
        </pc:spChg>
        <pc:graphicFrameChg chg="modGraphic">
          <ac:chgData name="Chris Bolin" userId="f69f4e22-ac88-4da6-b817-b90c3e7578ab" providerId="ADAL" clId="{57664252-825D-41F6-B3E7-35FD5AE7142C}" dt="2019-11-14T14:35:52.023" v="293" actId="20577"/>
          <ac:graphicFrameMkLst>
            <pc:docMk/>
            <pc:sldMk cId="1051323838" sldId="275"/>
            <ac:graphicFrameMk id="3" creationId="{92276590-16B3-4F56-9EBC-4BDE8AD2111F}"/>
          </ac:graphicFrameMkLst>
        </pc:graphicFrameChg>
        <pc:graphicFrameChg chg="modGraphic">
          <ac:chgData name="Chris Bolin" userId="f69f4e22-ac88-4da6-b817-b90c3e7578ab" providerId="ADAL" clId="{57664252-825D-41F6-B3E7-35FD5AE7142C}" dt="2019-11-14T14:36:37.604" v="339" actId="20577"/>
          <ac:graphicFrameMkLst>
            <pc:docMk/>
            <pc:sldMk cId="1051323838" sldId="275"/>
            <ac:graphicFrameMk id="4" creationId="{49F19A7D-A3EE-48A7-8077-86971850F6A6}"/>
          </ac:graphicFrameMkLst>
        </pc:graphicFrameChg>
      </pc:sldChg>
      <pc:sldChg chg="modSp add">
        <pc:chgData name="Chris Bolin" userId="f69f4e22-ac88-4da6-b817-b90c3e7578ab" providerId="ADAL" clId="{57664252-825D-41F6-B3E7-35FD5AE7142C}" dt="2019-11-14T14:38:12.264" v="413" actId="20577"/>
        <pc:sldMkLst>
          <pc:docMk/>
          <pc:sldMk cId="2594727888" sldId="276"/>
        </pc:sldMkLst>
        <pc:spChg chg="mod">
          <ac:chgData name="Chris Bolin" userId="f69f4e22-ac88-4da6-b817-b90c3e7578ab" providerId="ADAL" clId="{57664252-825D-41F6-B3E7-35FD5AE7142C}" dt="2019-11-14T14:27:57.081" v="232" actId="20577"/>
          <ac:spMkLst>
            <pc:docMk/>
            <pc:sldMk cId="2594727888" sldId="276"/>
            <ac:spMk id="2" creationId="{00000000-0000-0000-0000-000000000000}"/>
          </ac:spMkLst>
        </pc:spChg>
        <pc:spChg chg="mod">
          <ac:chgData name="Chris Bolin" userId="f69f4e22-ac88-4da6-b817-b90c3e7578ab" providerId="ADAL" clId="{57664252-825D-41F6-B3E7-35FD5AE7142C}" dt="2019-11-14T14:37:48.456" v="389" actId="20577"/>
          <ac:spMkLst>
            <pc:docMk/>
            <pc:sldMk cId="2594727888" sldId="276"/>
            <ac:spMk id="6" creationId="{D4B936C0-F533-46B1-A3D1-24A7831EE296}"/>
          </ac:spMkLst>
        </pc:spChg>
        <pc:graphicFrameChg chg="modGraphic">
          <ac:chgData name="Chris Bolin" userId="f69f4e22-ac88-4da6-b817-b90c3e7578ab" providerId="ADAL" clId="{57664252-825D-41F6-B3E7-35FD5AE7142C}" dt="2019-11-14T14:37:26.060" v="371" actId="20577"/>
          <ac:graphicFrameMkLst>
            <pc:docMk/>
            <pc:sldMk cId="2594727888" sldId="276"/>
            <ac:graphicFrameMk id="3" creationId="{92276590-16B3-4F56-9EBC-4BDE8AD2111F}"/>
          </ac:graphicFrameMkLst>
        </pc:graphicFrameChg>
        <pc:graphicFrameChg chg="modGraphic">
          <ac:chgData name="Chris Bolin" userId="f69f4e22-ac88-4da6-b817-b90c3e7578ab" providerId="ADAL" clId="{57664252-825D-41F6-B3E7-35FD5AE7142C}" dt="2019-11-14T14:38:12.264" v="413" actId="20577"/>
          <ac:graphicFrameMkLst>
            <pc:docMk/>
            <pc:sldMk cId="2594727888" sldId="276"/>
            <ac:graphicFrameMk id="4" creationId="{49F19A7D-A3EE-48A7-8077-86971850F6A6}"/>
          </ac:graphicFrameMkLst>
        </pc:graphicFrameChg>
      </pc:sldChg>
      <pc:sldChg chg="addSp delSp modSp add mod">
        <pc:chgData name="Chris Bolin" userId="f69f4e22-ac88-4da6-b817-b90c3e7578ab" providerId="ADAL" clId="{57664252-825D-41F6-B3E7-35FD5AE7142C}" dt="2019-11-18T14:41:55.503" v="628" actId="207"/>
        <pc:sldMkLst>
          <pc:docMk/>
          <pc:sldMk cId="1226889887" sldId="277"/>
        </pc:sldMkLst>
        <pc:spChg chg="mod">
          <ac:chgData name="Chris Bolin" userId="f69f4e22-ac88-4da6-b817-b90c3e7578ab" providerId="ADAL" clId="{57664252-825D-41F6-B3E7-35FD5AE7142C}" dt="2019-11-18T14:28:07.143" v="550" actId="20577"/>
          <ac:spMkLst>
            <pc:docMk/>
            <pc:sldMk cId="1226889887" sldId="277"/>
            <ac:spMk id="2" creationId="{00000000-0000-0000-0000-000000000000}"/>
          </ac:spMkLst>
        </pc:spChg>
        <pc:spChg chg="del">
          <ac:chgData name="Chris Bolin" userId="f69f4e22-ac88-4da6-b817-b90c3e7578ab" providerId="ADAL" clId="{57664252-825D-41F6-B3E7-35FD5AE7142C}" dt="2019-11-18T14:23:39.133" v="427" actId="478"/>
          <ac:spMkLst>
            <pc:docMk/>
            <pc:sldMk cId="1226889887" sldId="277"/>
            <ac:spMk id="5" creationId="{6F368B26-2734-4EB4-A3F4-83B8DA8AC763}"/>
          </ac:spMkLst>
        </pc:spChg>
        <pc:spChg chg="del">
          <ac:chgData name="Chris Bolin" userId="f69f4e22-ac88-4da6-b817-b90c3e7578ab" providerId="ADAL" clId="{57664252-825D-41F6-B3E7-35FD5AE7142C}" dt="2019-11-18T14:23:34.362" v="425" actId="478"/>
          <ac:spMkLst>
            <pc:docMk/>
            <pc:sldMk cId="1226889887" sldId="277"/>
            <ac:spMk id="6" creationId="{D4B936C0-F533-46B1-A3D1-24A7831EE296}"/>
          </ac:spMkLst>
        </pc:spChg>
        <pc:graphicFrameChg chg="del">
          <ac:chgData name="Chris Bolin" userId="f69f4e22-ac88-4da6-b817-b90c3e7578ab" providerId="ADAL" clId="{57664252-825D-41F6-B3E7-35FD5AE7142C}" dt="2019-11-18T14:23:31.812" v="424" actId="478"/>
          <ac:graphicFrameMkLst>
            <pc:docMk/>
            <pc:sldMk cId="1226889887" sldId="277"/>
            <ac:graphicFrameMk id="3" creationId="{92276590-16B3-4F56-9EBC-4BDE8AD2111F}"/>
          </ac:graphicFrameMkLst>
        </pc:graphicFrameChg>
        <pc:graphicFrameChg chg="del">
          <ac:chgData name="Chris Bolin" userId="f69f4e22-ac88-4da6-b817-b90c3e7578ab" providerId="ADAL" clId="{57664252-825D-41F6-B3E7-35FD5AE7142C}" dt="2019-11-18T14:23:37.150" v="426" actId="478"/>
          <ac:graphicFrameMkLst>
            <pc:docMk/>
            <pc:sldMk cId="1226889887" sldId="277"/>
            <ac:graphicFrameMk id="4" creationId="{49F19A7D-A3EE-48A7-8077-86971850F6A6}"/>
          </ac:graphicFrameMkLst>
        </pc:graphicFrameChg>
        <pc:graphicFrameChg chg="add mod">
          <ac:chgData name="Chris Bolin" userId="f69f4e22-ac88-4da6-b817-b90c3e7578ab" providerId="ADAL" clId="{57664252-825D-41F6-B3E7-35FD5AE7142C}" dt="2019-11-18T14:41:55.503" v="628" actId="207"/>
          <ac:graphicFrameMkLst>
            <pc:docMk/>
            <pc:sldMk cId="1226889887" sldId="277"/>
            <ac:graphicFrameMk id="7" creationId="{D2A13C49-AE57-4FDF-940A-ABF03D3258D9}"/>
          </ac:graphicFrameMkLst>
        </pc:graphicFrameChg>
      </pc:sldChg>
      <pc:sldChg chg="addSp delSp modSp add">
        <pc:chgData name="Chris Bolin" userId="f69f4e22-ac88-4da6-b817-b90c3e7578ab" providerId="ADAL" clId="{57664252-825D-41F6-B3E7-35FD5AE7142C}" dt="2019-11-18T14:40:56.578" v="625" actId="20577"/>
        <pc:sldMkLst>
          <pc:docMk/>
          <pc:sldMk cId="190874180" sldId="278"/>
        </pc:sldMkLst>
        <pc:spChg chg="mod">
          <ac:chgData name="Chris Bolin" userId="f69f4e22-ac88-4da6-b817-b90c3e7578ab" providerId="ADAL" clId="{57664252-825D-41F6-B3E7-35FD5AE7142C}" dt="2019-11-18T14:26:59.115" v="485" actId="20577"/>
          <ac:spMkLst>
            <pc:docMk/>
            <pc:sldMk cId="190874180" sldId="278"/>
            <ac:spMk id="2" creationId="{00000000-0000-0000-0000-000000000000}"/>
          </ac:spMkLst>
        </pc:spChg>
        <pc:spChg chg="del">
          <ac:chgData name="Chris Bolin" userId="f69f4e22-ac88-4da6-b817-b90c3e7578ab" providerId="ADAL" clId="{57664252-825D-41F6-B3E7-35FD5AE7142C}" dt="2019-11-18T14:23:19.489" v="421" actId="478"/>
          <ac:spMkLst>
            <pc:docMk/>
            <pc:sldMk cId="190874180" sldId="278"/>
            <ac:spMk id="5" creationId="{6F368B26-2734-4EB4-A3F4-83B8DA8AC763}"/>
          </ac:spMkLst>
        </pc:spChg>
        <pc:spChg chg="del mod">
          <ac:chgData name="Chris Bolin" userId="f69f4e22-ac88-4da6-b817-b90c3e7578ab" providerId="ADAL" clId="{57664252-825D-41F6-B3E7-35FD5AE7142C}" dt="2019-11-18T14:23:13.681" v="418" actId="478"/>
          <ac:spMkLst>
            <pc:docMk/>
            <pc:sldMk cId="190874180" sldId="278"/>
            <ac:spMk id="6" creationId="{D4B936C0-F533-46B1-A3D1-24A7831EE296}"/>
          </ac:spMkLst>
        </pc:spChg>
        <pc:graphicFrameChg chg="del">
          <ac:chgData name="Chris Bolin" userId="f69f4e22-ac88-4da6-b817-b90c3e7578ab" providerId="ADAL" clId="{57664252-825D-41F6-B3E7-35FD5AE7142C}" dt="2019-11-18T14:23:10.951" v="416" actId="478"/>
          <ac:graphicFrameMkLst>
            <pc:docMk/>
            <pc:sldMk cId="190874180" sldId="278"/>
            <ac:graphicFrameMk id="3" creationId="{92276590-16B3-4F56-9EBC-4BDE8AD2111F}"/>
          </ac:graphicFrameMkLst>
        </pc:graphicFrameChg>
        <pc:graphicFrameChg chg="del modGraphic">
          <ac:chgData name="Chris Bolin" userId="f69f4e22-ac88-4da6-b817-b90c3e7578ab" providerId="ADAL" clId="{57664252-825D-41F6-B3E7-35FD5AE7142C}" dt="2019-11-18T14:23:17.278" v="420" actId="478"/>
          <ac:graphicFrameMkLst>
            <pc:docMk/>
            <pc:sldMk cId="190874180" sldId="278"/>
            <ac:graphicFrameMk id="4" creationId="{49F19A7D-A3EE-48A7-8077-86971850F6A6}"/>
          </ac:graphicFrameMkLst>
        </pc:graphicFrameChg>
        <pc:graphicFrameChg chg="add mod modGraphic">
          <ac:chgData name="Chris Bolin" userId="f69f4e22-ac88-4da6-b817-b90c3e7578ab" providerId="ADAL" clId="{57664252-825D-41F6-B3E7-35FD5AE7142C}" dt="2019-11-18T14:40:56.578" v="625" actId="20577"/>
          <ac:graphicFrameMkLst>
            <pc:docMk/>
            <pc:sldMk cId="190874180" sldId="278"/>
            <ac:graphicFrameMk id="7" creationId="{E12739E0-0840-4B09-8761-38793167F987}"/>
          </ac:graphicFrameMkLst>
        </pc:graphicFrameChg>
      </pc:sldChg>
      <pc:sldChg chg="addSp delSp modSp add ord">
        <pc:chgData name="Chris Bolin" userId="f69f4e22-ac88-4da6-b817-b90c3e7578ab" providerId="ADAL" clId="{57664252-825D-41F6-B3E7-35FD5AE7142C}" dt="2019-11-18T16:06:46.996" v="1108" actId="14734"/>
        <pc:sldMkLst>
          <pc:docMk/>
          <pc:sldMk cId="2933064491" sldId="279"/>
        </pc:sldMkLst>
        <pc:spChg chg="mod">
          <ac:chgData name="Chris Bolin" userId="f69f4e22-ac88-4da6-b817-b90c3e7578ab" providerId="ADAL" clId="{57664252-825D-41F6-B3E7-35FD5AE7142C}" dt="2019-11-18T15:29:27.327" v="727" actId="20577"/>
          <ac:spMkLst>
            <pc:docMk/>
            <pc:sldMk cId="2933064491" sldId="279"/>
            <ac:spMk id="2" creationId="{00000000-0000-0000-0000-000000000000}"/>
          </ac:spMkLst>
        </pc:spChg>
        <pc:graphicFrameChg chg="add del mod modGraphic">
          <ac:chgData name="Chris Bolin" userId="f69f4e22-ac88-4da6-b817-b90c3e7578ab" providerId="ADAL" clId="{57664252-825D-41F6-B3E7-35FD5AE7142C}" dt="2019-11-18T16:06:46.996" v="1108" actId="14734"/>
          <ac:graphicFrameMkLst>
            <pc:docMk/>
            <pc:sldMk cId="2933064491" sldId="279"/>
            <ac:graphicFrameMk id="3" creationId="{8F611251-1721-41A3-A938-CFB602E9C9AF}"/>
          </ac:graphicFrameMkLst>
        </pc:graphicFrameChg>
        <pc:graphicFrameChg chg="del">
          <ac:chgData name="Chris Bolin" userId="f69f4e22-ac88-4da6-b817-b90c3e7578ab" providerId="ADAL" clId="{57664252-825D-41F6-B3E7-35FD5AE7142C}" dt="2019-11-18T14:53:27.988" v="632" actId="478"/>
          <ac:graphicFrameMkLst>
            <pc:docMk/>
            <pc:sldMk cId="2933064491" sldId="279"/>
            <ac:graphicFrameMk id="7" creationId="{D2A13C49-AE57-4FDF-940A-ABF03D3258D9}"/>
          </ac:graphicFrameMkLst>
        </pc:graphicFrameChg>
      </pc:sldChg>
      <pc:sldChg chg="addSp delSp modSp add">
        <pc:chgData name="Chris Bolin" userId="f69f4e22-ac88-4da6-b817-b90c3e7578ab" providerId="ADAL" clId="{57664252-825D-41F6-B3E7-35FD5AE7142C}" dt="2019-11-18T16:07:54.019" v="1142" actId="14734"/>
        <pc:sldMkLst>
          <pc:docMk/>
          <pc:sldMk cId="1860858168" sldId="280"/>
        </pc:sldMkLst>
        <pc:spChg chg="mod">
          <ac:chgData name="Chris Bolin" userId="f69f4e22-ac88-4da6-b817-b90c3e7578ab" providerId="ADAL" clId="{57664252-825D-41F6-B3E7-35FD5AE7142C}" dt="2019-11-18T15:29:42.185" v="749" actId="20577"/>
          <ac:spMkLst>
            <pc:docMk/>
            <pc:sldMk cId="1860858168" sldId="280"/>
            <ac:spMk id="2" creationId="{00000000-0000-0000-0000-000000000000}"/>
          </ac:spMkLst>
        </pc:spChg>
        <pc:graphicFrameChg chg="add del mod modGraphic">
          <ac:chgData name="Chris Bolin" userId="f69f4e22-ac88-4da6-b817-b90c3e7578ab" providerId="ADAL" clId="{57664252-825D-41F6-B3E7-35FD5AE7142C}" dt="2019-11-18T15:30:01.661" v="754" actId="478"/>
          <ac:graphicFrameMkLst>
            <pc:docMk/>
            <pc:sldMk cId="1860858168" sldId="280"/>
            <ac:graphicFrameMk id="3" creationId="{A0CA8F91-C1BA-4D10-82D5-A27C2F225914}"/>
          </ac:graphicFrameMkLst>
        </pc:graphicFrameChg>
        <pc:graphicFrameChg chg="add mod modGraphic">
          <ac:chgData name="Chris Bolin" userId="f69f4e22-ac88-4da6-b817-b90c3e7578ab" providerId="ADAL" clId="{57664252-825D-41F6-B3E7-35FD5AE7142C}" dt="2019-11-18T16:07:54.019" v="1142" actId="14734"/>
          <ac:graphicFrameMkLst>
            <pc:docMk/>
            <pc:sldMk cId="1860858168" sldId="280"/>
            <ac:graphicFrameMk id="4" creationId="{C80E324E-DA19-4C02-86D7-B8B6ADAB3BC0}"/>
          </ac:graphicFrameMkLst>
        </pc:graphicFrameChg>
      </pc:sldChg>
      <pc:sldChg chg="addSp delSp modSp add">
        <pc:chgData name="Chris Bolin" userId="f69f4e22-ac88-4da6-b817-b90c3e7578ab" providerId="ADAL" clId="{57664252-825D-41F6-B3E7-35FD5AE7142C}" dt="2019-11-18T17:01:45.008" v="1149" actId="207"/>
        <pc:sldMkLst>
          <pc:docMk/>
          <pc:sldMk cId="3749054185" sldId="281"/>
        </pc:sldMkLst>
        <pc:spChg chg="mod">
          <ac:chgData name="Chris Bolin" userId="f69f4e22-ac88-4da6-b817-b90c3e7578ab" providerId="ADAL" clId="{57664252-825D-41F6-B3E7-35FD5AE7142C}" dt="2019-11-18T16:04:03.880" v="1090" actId="20577"/>
          <ac:spMkLst>
            <pc:docMk/>
            <pc:sldMk cId="3749054185" sldId="281"/>
            <ac:spMk id="2" creationId="{00000000-0000-0000-0000-000000000000}"/>
          </ac:spMkLst>
        </pc:spChg>
        <pc:graphicFrameChg chg="add mod modGraphic">
          <ac:chgData name="Chris Bolin" userId="f69f4e22-ac88-4da6-b817-b90c3e7578ab" providerId="ADAL" clId="{57664252-825D-41F6-B3E7-35FD5AE7142C}" dt="2019-11-18T17:01:45.008" v="1149" actId="207"/>
          <ac:graphicFrameMkLst>
            <pc:docMk/>
            <pc:sldMk cId="3749054185" sldId="281"/>
            <ac:graphicFrameMk id="3" creationId="{553D76A2-B0EF-4B6E-89D7-98D096BE2C72}"/>
          </ac:graphicFrameMkLst>
        </pc:graphicFrameChg>
        <pc:graphicFrameChg chg="del">
          <ac:chgData name="Chris Bolin" userId="f69f4e22-ac88-4da6-b817-b90c3e7578ab" providerId="ADAL" clId="{57664252-825D-41F6-B3E7-35FD5AE7142C}" dt="2019-11-18T16:04:07.498" v="1091" actId="478"/>
          <ac:graphicFrameMkLst>
            <pc:docMk/>
            <pc:sldMk cId="3749054185" sldId="281"/>
            <ac:graphicFrameMk id="4" creationId="{C80E324E-DA19-4C02-86D7-B8B6ADAB3BC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gasd-my.sharepoint.com/personal/cbolin_agasd_org/Documents/Desktop/2019%20Forms%20and%20Docs/AGASD%20Enrollment%202007-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2"/>
                </a:solidFill>
              </a:rPr>
              <a:t>AGASD</a:t>
            </a:r>
            <a:r>
              <a:rPr lang="en-US" b="1" baseline="0" dirty="0">
                <a:solidFill>
                  <a:schemeClr val="tx2"/>
                </a:solidFill>
              </a:rPr>
              <a:t> Enrollment 2007-2019</a:t>
            </a:r>
            <a:endParaRPr lang="en-US" b="1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39119380678296428"/>
          <c:y val="2.98368254557457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Sheet1!$C$18:$O$18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Sheet1!$C$19:$O$19</c:f>
              <c:numCache>
                <c:formatCode>General</c:formatCode>
                <c:ptCount val="13"/>
                <c:pt idx="0">
                  <c:v>3826</c:v>
                </c:pt>
                <c:pt idx="1">
                  <c:v>3785</c:v>
                </c:pt>
                <c:pt idx="2">
                  <c:v>3677</c:v>
                </c:pt>
                <c:pt idx="3">
                  <c:v>3596</c:v>
                </c:pt>
                <c:pt idx="4">
                  <c:v>3575</c:v>
                </c:pt>
                <c:pt idx="5">
                  <c:v>3531</c:v>
                </c:pt>
                <c:pt idx="6">
                  <c:v>3521</c:v>
                </c:pt>
                <c:pt idx="7">
                  <c:v>3435</c:v>
                </c:pt>
                <c:pt idx="8">
                  <c:v>3457</c:v>
                </c:pt>
                <c:pt idx="9">
                  <c:v>3413</c:v>
                </c:pt>
                <c:pt idx="10">
                  <c:v>3298</c:v>
                </c:pt>
                <c:pt idx="11">
                  <c:v>3313</c:v>
                </c:pt>
                <c:pt idx="12">
                  <c:v>3289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34-40F9-A729-5F14207D1A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1162288"/>
        <c:axId val="1888062480"/>
      </c:lineChart>
      <c:catAx>
        <c:axId val="205116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8062480"/>
        <c:crosses val="autoZero"/>
        <c:auto val="1"/>
        <c:lblAlgn val="ctr"/>
        <c:lblOffset val="100"/>
        <c:noMultiLvlLbl val="0"/>
      </c:catAx>
      <c:valAx>
        <c:axId val="1888062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116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11/18/2019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11/18/2019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11/18/2019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11/18/2019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11/18/2019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11/18/2019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11/18/2019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11/18/2019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11/18/2019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11/18/2019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11/18/2019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AGASD School Building </a:t>
            </a:r>
            <a:br>
              <a:rPr lang="en-US" dirty="0"/>
            </a:br>
            <a:r>
              <a:rPr lang="en-US" dirty="0"/>
              <a:t>Re-Structuring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Mr. Christopher Pegg, Superintendent</a:t>
            </a:r>
          </a:p>
          <a:p>
            <a:r>
              <a:rPr lang="en-US" dirty="0"/>
              <a:t>November 18, 2019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Declining Enrollment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2A13C49-AE57-4FDF-940A-ABF03D3258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868363"/>
              </p:ext>
            </p:extLst>
          </p:nvPr>
        </p:nvGraphicFramePr>
        <p:xfrm>
          <a:off x="848686" y="1954634"/>
          <a:ext cx="10494628" cy="4681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688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by the Numbers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12739E0-0840-4B09-8761-38793167F9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592274"/>
              </p:ext>
            </p:extLst>
          </p:nvPr>
        </p:nvGraphicFramePr>
        <p:xfrm>
          <a:off x="924184" y="1937857"/>
          <a:ext cx="10343632" cy="457199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668014">
                  <a:extLst>
                    <a:ext uri="{9D8B030D-6E8A-4147-A177-3AD203B41FA5}">
                      <a16:colId xmlns:a16="http://schemas.microsoft.com/office/drawing/2014/main" val="1066770075"/>
                    </a:ext>
                  </a:extLst>
                </a:gridCol>
                <a:gridCol w="476349">
                  <a:extLst>
                    <a:ext uri="{9D8B030D-6E8A-4147-A177-3AD203B41FA5}">
                      <a16:colId xmlns:a16="http://schemas.microsoft.com/office/drawing/2014/main" val="1993915010"/>
                    </a:ext>
                  </a:extLst>
                </a:gridCol>
                <a:gridCol w="630713">
                  <a:extLst>
                    <a:ext uri="{9D8B030D-6E8A-4147-A177-3AD203B41FA5}">
                      <a16:colId xmlns:a16="http://schemas.microsoft.com/office/drawing/2014/main" val="3646579394"/>
                    </a:ext>
                  </a:extLst>
                </a:gridCol>
                <a:gridCol w="630713">
                  <a:extLst>
                    <a:ext uri="{9D8B030D-6E8A-4147-A177-3AD203B41FA5}">
                      <a16:colId xmlns:a16="http://schemas.microsoft.com/office/drawing/2014/main" val="3642023661"/>
                    </a:ext>
                  </a:extLst>
                </a:gridCol>
                <a:gridCol w="630713">
                  <a:extLst>
                    <a:ext uri="{9D8B030D-6E8A-4147-A177-3AD203B41FA5}">
                      <a16:colId xmlns:a16="http://schemas.microsoft.com/office/drawing/2014/main" val="3273534308"/>
                    </a:ext>
                  </a:extLst>
                </a:gridCol>
                <a:gridCol w="630713">
                  <a:extLst>
                    <a:ext uri="{9D8B030D-6E8A-4147-A177-3AD203B41FA5}">
                      <a16:colId xmlns:a16="http://schemas.microsoft.com/office/drawing/2014/main" val="4142263575"/>
                    </a:ext>
                  </a:extLst>
                </a:gridCol>
                <a:gridCol w="630713">
                  <a:extLst>
                    <a:ext uri="{9D8B030D-6E8A-4147-A177-3AD203B41FA5}">
                      <a16:colId xmlns:a16="http://schemas.microsoft.com/office/drawing/2014/main" val="1508711588"/>
                    </a:ext>
                  </a:extLst>
                </a:gridCol>
                <a:gridCol w="630713">
                  <a:extLst>
                    <a:ext uri="{9D8B030D-6E8A-4147-A177-3AD203B41FA5}">
                      <a16:colId xmlns:a16="http://schemas.microsoft.com/office/drawing/2014/main" val="1455289972"/>
                    </a:ext>
                  </a:extLst>
                </a:gridCol>
                <a:gridCol w="630713">
                  <a:extLst>
                    <a:ext uri="{9D8B030D-6E8A-4147-A177-3AD203B41FA5}">
                      <a16:colId xmlns:a16="http://schemas.microsoft.com/office/drawing/2014/main" val="1767235007"/>
                    </a:ext>
                  </a:extLst>
                </a:gridCol>
                <a:gridCol w="630713">
                  <a:extLst>
                    <a:ext uri="{9D8B030D-6E8A-4147-A177-3AD203B41FA5}">
                      <a16:colId xmlns:a16="http://schemas.microsoft.com/office/drawing/2014/main" val="1414747405"/>
                    </a:ext>
                  </a:extLst>
                </a:gridCol>
                <a:gridCol w="630713">
                  <a:extLst>
                    <a:ext uri="{9D8B030D-6E8A-4147-A177-3AD203B41FA5}">
                      <a16:colId xmlns:a16="http://schemas.microsoft.com/office/drawing/2014/main" val="2350868035"/>
                    </a:ext>
                  </a:extLst>
                </a:gridCol>
                <a:gridCol w="630713">
                  <a:extLst>
                    <a:ext uri="{9D8B030D-6E8A-4147-A177-3AD203B41FA5}">
                      <a16:colId xmlns:a16="http://schemas.microsoft.com/office/drawing/2014/main" val="2199474906"/>
                    </a:ext>
                  </a:extLst>
                </a:gridCol>
                <a:gridCol w="630713">
                  <a:extLst>
                    <a:ext uri="{9D8B030D-6E8A-4147-A177-3AD203B41FA5}">
                      <a16:colId xmlns:a16="http://schemas.microsoft.com/office/drawing/2014/main" val="1533126318"/>
                    </a:ext>
                  </a:extLst>
                </a:gridCol>
                <a:gridCol w="630713">
                  <a:extLst>
                    <a:ext uri="{9D8B030D-6E8A-4147-A177-3AD203B41FA5}">
                      <a16:colId xmlns:a16="http://schemas.microsoft.com/office/drawing/2014/main" val="540224106"/>
                    </a:ext>
                  </a:extLst>
                </a:gridCol>
                <a:gridCol w="630713">
                  <a:extLst>
                    <a:ext uri="{9D8B030D-6E8A-4147-A177-3AD203B41FA5}">
                      <a16:colId xmlns:a16="http://schemas.microsoft.com/office/drawing/2014/main" val="598726811"/>
                    </a:ext>
                  </a:extLst>
                </a:gridCol>
              </a:tblGrid>
              <a:tr h="273714"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>
                          <a:effectLst/>
                        </a:rPr>
                        <a:t>Albert Gallatin Area School District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805708"/>
                  </a:ext>
                </a:extLst>
              </a:tr>
              <a:tr h="218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extLst>
                  <a:ext uri="{0D108BD9-81ED-4DB2-BD59-A6C34878D82A}">
                    <a16:rowId xmlns:a16="http://schemas.microsoft.com/office/drawing/2014/main" val="348443595"/>
                  </a:ext>
                </a:extLst>
              </a:tr>
              <a:tr h="218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 dirty="0">
                          <a:effectLst/>
                        </a:rPr>
                        <a:t>School Year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782723"/>
                  </a:ext>
                </a:extLst>
              </a:tr>
              <a:tr h="339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2007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2008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2009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2010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2011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2012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2013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2014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2015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2016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2017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2018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2019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extLst>
                  <a:ext uri="{0D108BD9-81ED-4DB2-BD59-A6C34878D82A}">
                    <a16:rowId xmlns:a16="http://schemas.microsoft.com/office/drawing/2014/main" val="289797945"/>
                  </a:ext>
                </a:extLst>
              </a:tr>
              <a:tr h="339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AG High School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1073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1041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extLst>
                  <a:ext uri="{0D108BD9-81ED-4DB2-BD59-A6C34878D82A}">
                    <a16:rowId xmlns:a16="http://schemas.microsoft.com/office/drawing/2014/main" val="852733538"/>
                  </a:ext>
                </a:extLst>
              </a:tr>
              <a:tr h="339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AG North Middle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extLst>
                  <a:ext uri="{0D108BD9-81ED-4DB2-BD59-A6C34878D82A}">
                    <a16:rowId xmlns:a16="http://schemas.microsoft.com/office/drawing/2014/main" val="1855897645"/>
                  </a:ext>
                </a:extLst>
              </a:tr>
              <a:tr h="339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AG South Middle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extLst>
                  <a:ext uri="{0D108BD9-81ED-4DB2-BD59-A6C34878D82A}">
                    <a16:rowId xmlns:a16="http://schemas.microsoft.com/office/drawing/2014/main" val="2636568924"/>
                  </a:ext>
                </a:extLst>
              </a:tr>
              <a:tr h="339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A.L. Wilson Elementary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393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extLst>
                  <a:ext uri="{0D108BD9-81ED-4DB2-BD59-A6C34878D82A}">
                    <a16:rowId xmlns:a16="http://schemas.microsoft.com/office/drawing/2014/main" val="3497654187"/>
                  </a:ext>
                </a:extLst>
              </a:tr>
              <a:tr h="339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D. </a:t>
                      </a:r>
                      <a:r>
                        <a:rPr lang="en-US" sz="1100" b="1" u="none" strike="noStrike" dirty="0" err="1">
                          <a:effectLst/>
                        </a:rPr>
                        <a:t>Ferd</a:t>
                      </a:r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effectLst/>
                        </a:rPr>
                        <a:t>Swaney</a:t>
                      </a:r>
                      <a:r>
                        <a:rPr lang="en-US" sz="1100" b="1" u="none" strike="noStrike" dirty="0">
                          <a:effectLst/>
                        </a:rPr>
                        <a:t> Elementary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238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CLOSED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CLOSED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CLOSED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CLOSED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extLst>
                  <a:ext uri="{0D108BD9-81ED-4DB2-BD59-A6C34878D82A}">
                    <a16:rowId xmlns:a16="http://schemas.microsoft.com/office/drawing/2014/main" val="3657317595"/>
                  </a:ext>
                </a:extLst>
              </a:tr>
              <a:tr h="339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George J. </a:t>
                      </a:r>
                      <a:r>
                        <a:rPr lang="en-US" sz="1100" b="1" u="none" strike="noStrike" dirty="0" err="1">
                          <a:effectLst/>
                        </a:rPr>
                        <a:t>Plava</a:t>
                      </a:r>
                      <a:r>
                        <a:rPr lang="en-US" sz="1100" b="1" u="none" strike="noStrike" dirty="0">
                          <a:effectLst/>
                        </a:rPr>
                        <a:t> Elementary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348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extLst>
                  <a:ext uri="{0D108BD9-81ED-4DB2-BD59-A6C34878D82A}">
                    <a16:rowId xmlns:a16="http://schemas.microsoft.com/office/drawing/2014/main" val="2877776554"/>
                  </a:ext>
                </a:extLst>
              </a:tr>
              <a:tr h="350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Smithfield Elementary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extLst>
                  <a:ext uri="{0D108BD9-81ED-4DB2-BD59-A6C34878D82A}">
                    <a16:rowId xmlns:a16="http://schemas.microsoft.com/office/drawing/2014/main" val="2949505317"/>
                  </a:ext>
                </a:extLst>
              </a:tr>
              <a:tr h="3175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Masontown Elementary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extLst>
                  <a:ext uri="{0D108BD9-81ED-4DB2-BD59-A6C34878D82A}">
                    <a16:rowId xmlns:a16="http://schemas.microsoft.com/office/drawing/2014/main" val="1080328657"/>
                  </a:ext>
                </a:extLst>
              </a:tr>
              <a:tr h="339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Friendship Hill Elementary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extLst>
                  <a:ext uri="{0D108BD9-81ED-4DB2-BD59-A6C34878D82A}">
                    <a16:rowId xmlns:a16="http://schemas.microsoft.com/office/drawing/2014/main" val="1853533073"/>
                  </a:ext>
                </a:extLst>
              </a:tr>
              <a:tr h="258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extLst>
                  <a:ext uri="{0D108BD9-81ED-4DB2-BD59-A6C34878D82A}">
                    <a16:rowId xmlns:a16="http://schemas.microsoft.com/office/drawing/2014/main" val="3497126021"/>
                  </a:ext>
                </a:extLst>
              </a:tr>
              <a:tr h="218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3826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3785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3677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3596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3575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3531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3521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3435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3457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3413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3298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3313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3289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 anchor="b"/>
                </a:tc>
                <a:extLst>
                  <a:ext uri="{0D108BD9-81ED-4DB2-BD59-A6C34878D82A}">
                    <a16:rowId xmlns:a16="http://schemas.microsoft.com/office/drawing/2014/main" val="3817373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7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Savings (larger class sizes)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F611251-1721-41A3-A938-CFB602E9C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923008"/>
              </p:ext>
            </p:extLst>
          </p:nvPr>
        </p:nvGraphicFramePr>
        <p:xfrm>
          <a:off x="3800213" y="1951552"/>
          <a:ext cx="4588556" cy="480576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179206">
                  <a:extLst>
                    <a:ext uri="{9D8B030D-6E8A-4147-A177-3AD203B41FA5}">
                      <a16:colId xmlns:a16="http://schemas.microsoft.com/office/drawing/2014/main" val="2896731570"/>
                    </a:ext>
                  </a:extLst>
                </a:gridCol>
                <a:gridCol w="1409350">
                  <a:extLst>
                    <a:ext uri="{9D8B030D-6E8A-4147-A177-3AD203B41FA5}">
                      <a16:colId xmlns:a16="http://schemas.microsoft.com/office/drawing/2014/main" val="3501637816"/>
                    </a:ext>
                  </a:extLst>
                </a:gridCol>
              </a:tblGrid>
              <a:tr h="225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Net Personnel Savings Includes Cafeteria,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$855,210.94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extLst>
                  <a:ext uri="{0D108BD9-81ED-4DB2-BD59-A6C34878D82A}">
                    <a16:rowId xmlns:a16="http://schemas.microsoft.com/office/drawing/2014/main" val="1533507995"/>
                  </a:ext>
                </a:extLst>
              </a:tr>
              <a:tr h="225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Office, Custodians, Teachers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extLst>
                  <a:ext uri="{0D108BD9-81ED-4DB2-BD59-A6C34878D82A}">
                    <a16:rowId xmlns:a16="http://schemas.microsoft.com/office/drawing/2014/main" val="1886423669"/>
                  </a:ext>
                </a:extLst>
              </a:tr>
              <a:tr h="22571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extLst>
                  <a:ext uri="{0D108BD9-81ED-4DB2-BD59-A6C34878D82A}">
                    <a16:rowId xmlns:a16="http://schemas.microsoft.com/office/drawing/2014/main" val="2536962090"/>
                  </a:ext>
                </a:extLst>
              </a:tr>
              <a:tr h="225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Copier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$21,704.86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extLst>
                  <a:ext uri="{0D108BD9-81ED-4DB2-BD59-A6C34878D82A}">
                    <a16:rowId xmlns:a16="http://schemas.microsoft.com/office/drawing/2014/main" val="479570022"/>
                  </a:ext>
                </a:extLst>
              </a:tr>
              <a:tr h="225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Cable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$685.39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extLst>
                  <a:ext uri="{0D108BD9-81ED-4DB2-BD59-A6C34878D82A}">
                    <a16:rowId xmlns:a16="http://schemas.microsoft.com/office/drawing/2014/main" val="4033119857"/>
                  </a:ext>
                </a:extLst>
              </a:tr>
              <a:tr h="225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Garbage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$5,873.31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extLst>
                  <a:ext uri="{0D108BD9-81ED-4DB2-BD59-A6C34878D82A}">
                    <a16:rowId xmlns:a16="http://schemas.microsoft.com/office/drawing/2014/main" val="1395625397"/>
                  </a:ext>
                </a:extLst>
              </a:tr>
              <a:tr h="225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Water/Sewage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$8,961.32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extLst>
                  <a:ext uri="{0D108BD9-81ED-4DB2-BD59-A6C34878D82A}">
                    <a16:rowId xmlns:a16="http://schemas.microsoft.com/office/drawing/2014/main" val="2663782044"/>
                  </a:ext>
                </a:extLst>
              </a:tr>
              <a:tr h="225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Equipment Maintenance &amp; Repair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$11,447.65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extLst>
                  <a:ext uri="{0D108BD9-81ED-4DB2-BD59-A6C34878D82A}">
                    <a16:rowId xmlns:a16="http://schemas.microsoft.com/office/drawing/2014/main" val="1829193301"/>
                  </a:ext>
                </a:extLst>
              </a:tr>
              <a:tr h="225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Extermination Service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$698.00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extLst>
                  <a:ext uri="{0D108BD9-81ED-4DB2-BD59-A6C34878D82A}">
                    <a16:rowId xmlns:a16="http://schemas.microsoft.com/office/drawing/2014/main" val="3660255303"/>
                  </a:ext>
                </a:extLst>
              </a:tr>
              <a:tr h="225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Custodian/Maintenance Supplies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$10,377.61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extLst>
                  <a:ext uri="{0D108BD9-81ED-4DB2-BD59-A6C34878D82A}">
                    <a16:rowId xmlns:a16="http://schemas.microsoft.com/office/drawing/2014/main" val="729606377"/>
                  </a:ext>
                </a:extLst>
              </a:tr>
              <a:tr h="225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Natural Gas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$11,511.21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extLst>
                  <a:ext uri="{0D108BD9-81ED-4DB2-BD59-A6C34878D82A}">
                    <a16:rowId xmlns:a16="http://schemas.microsoft.com/office/drawing/2014/main" val="2139131885"/>
                  </a:ext>
                </a:extLst>
              </a:tr>
              <a:tr h="225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West Penn Power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$25,432.97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extLst>
                  <a:ext uri="{0D108BD9-81ED-4DB2-BD59-A6C34878D82A}">
                    <a16:rowId xmlns:a16="http://schemas.microsoft.com/office/drawing/2014/main" val="3295071693"/>
                  </a:ext>
                </a:extLst>
              </a:tr>
              <a:tr h="225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Snow Plowing &amp; Salt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$1,737.50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extLst>
                  <a:ext uri="{0D108BD9-81ED-4DB2-BD59-A6C34878D82A}">
                    <a16:rowId xmlns:a16="http://schemas.microsoft.com/office/drawing/2014/main" val="1937414420"/>
                  </a:ext>
                </a:extLst>
              </a:tr>
              <a:tr h="225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Guardian Security Services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$238.08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extLst>
                  <a:ext uri="{0D108BD9-81ED-4DB2-BD59-A6C34878D82A}">
                    <a16:rowId xmlns:a16="http://schemas.microsoft.com/office/drawing/2014/main" val="3447803060"/>
                  </a:ext>
                </a:extLst>
              </a:tr>
              <a:tr h="22571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extLst>
                  <a:ext uri="{0D108BD9-81ED-4DB2-BD59-A6C34878D82A}">
                    <a16:rowId xmlns:a16="http://schemas.microsoft.com/office/drawing/2014/main" val="1194787940"/>
                  </a:ext>
                </a:extLst>
              </a:tr>
              <a:tr h="225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Total Savings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$953,878.84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extLst>
                  <a:ext uri="{0D108BD9-81ED-4DB2-BD59-A6C34878D82A}">
                    <a16:rowId xmlns:a16="http://schemas.microsoft.com/office/drawing/2014/main" val="835072649"/>
                  </a:ext>
                </a:extLst>
              </a:tr>
              <a:tr h="36097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Cost of Roof and Boiler Upgrades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$1,100,000.00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extLst>
                  <a:ext uri="{0D108BD9-81ED-4DB2-BD59-A6C34878D82A}">
                    <a16:rowId xmlns:a16="http://schemas.microsoft.com/office/drawing/2014/main" val="4243490430"/>
                  </a:ext>
                </a:extLst>
              </a:tr>
              <a:tr h="22571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extLst>
                  <a:ext uri="{0D108BD9-81ED-4DB2-BD59-A6C34878D82A}">
                    <a16:rowId xmlns:a16="http://schemas.microsoft.com/office/drawing/2014/main" val="1600829439"/>
                  </a:ext>
                </a:extLst>
              </a:tr>
              <a:tr h="36097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>
                          <a:effectLst/>
                        </a:rPr>
                        <a:t>Grand Total YEAR 1 Savings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$2,053,878.84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extLst>
                  <a:ext uri="{0D108BD9-81ED-4DB2-BD59-A6C34878D82A}">
                    <a16:rowId xmlns:a16="http://schemas.microsoft.com/office/drawing/2014/main" val="313418876"/>
                  </a:ext>
                </a:extLst>
              </a:tr>
              <a:tr h="225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Grand Total YEAR 2 and Beyond Savings</a:t>
                      </a:r>
                    </a:p>
                  </a:txBody>
                  <a:tcPr marL="5695" marR="5695" marT="5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$977,733.34</a:t>
                      </a:r>
                    </a:p>
                  </a:txBody>
                  <a:tcPr marL="5695" marR="5695" marT="5695" marB="0" anchor="b"/>
                </a:tc>
                <a:extLst>
                  <a:ext uri="{0D108BD9-81ED-4DB2-BD59-A6C34878D82A}">
                    <a16:rowId xmlns:a16="http://schemas.microsoft.com/office/drawing/2014/main" val="3638768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06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Savings (smaller class sizes)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80E324E-DA19-4C02-86D7-B8B6ADAB3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478279"/>
              </p:ext>
            </p:extLst>
          </p:nvPr>
        </p:nvGraphicFramePr>
        <p:xfrm>
          <a:off x="3800183" y="1934284"/>
          <a:ext cx="4588586" cy="478633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179236">
                  <a:extLst>
                    <a:ext uri="{9D8B030D-6E8A-4147-A177-3AD203B41FA5}">
                      <a16:colId xmlns:a16="http://schemas.microsoft.com/office/drawing/2014/main" val="2896731570"/>
                    </a:ext>
                  </a:extLst>
                </a:gridCol>
                <a:gridCol w="1409350">
                  <a:extLst>
                    <a:ext uri="{9D8B030D-6E8A-4147-A177-3AD203B41FA5}">
                      <a16:colId xmlns:a16="http://schemas.microsoft.com/office/drawing/2014/main" val="3501637816"/>
                    </a:ext>
                  </a:extLst>
                </a:gridCol>
              </a:tblGrid>
              <a:tr h="2184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Net Personnel Savings Includes Cafeteria,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$574,476.99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3507995"/>
                  </a:ext>
                </a:extLst>
              </a:tr>
              <a:tr h="2184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Office, Custodians, Teachers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extLst>
                  <a:ext uri="{0D108BD9-81ED-4DB2-BD59-A6C34878D82A}">
                    <a16:rowId xmlns:a16="http://schemas.microsoft.com/office/drawing/2014/main" val="1886423669"/>
                  </a:ext>
                </a:extLst>
              </a:tr>
              <a:tr h="21842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extLst>
                  <a:ext uri="{0D108BD9-81ED-4DB2-BD59-A6C34878D82A}">
                    <a16:rowId xmlns:a16="http://schemas.microsoft.com/office/drawing/2014/main" val="2536962090"/>
                  </a:ext>
                </a:extLst>
              </a:tr>
              <a:tr h="2184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Copier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$21,704.86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extLst>
                  <a:ext uri="{0D108BD9-81ED-4DB2-BD59-A6C34878D82A}">
                    <a16:rowId xmlns:a16="http://schemas.microsoft.com/office/drawing/2014/main" val="479570022"/>
                  </a:ext>
                </a:extLst>
              </a:tr>
              <a:tr h="2184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Cable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$685.39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extLst>
                  <a:ext uri="{0D108BD9-81ED-4DB2-BD59-A6C34878D82A}">
                    <a16:rowId xmlns:a16="http://schemas.microsoft.com/office/drawing/2014/main" val="4033119857"/>
                  </a:ext>
                </a:extLst>
              </a:tr>
              <a:tr h="2184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Garbage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$5,873.31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extLst>
                  <a:ext uri="{0D108BD9-81ED-4DB2-BD59-A6C34878D82A}">
                    <a16:rowId xmlns:a16="http://schemas.microsoft.com/office/drawing/2014/main" val="1395625397"/>
                  </a:ext>
                </a:extLst>
              </a:tr>
              <a:tr h="2184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Water/Sewage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$8,961.32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extLst>
                  <a:ext uri="{0D108BD9-81ED-4DB2-BD59-A6C34878D82A}">
                    <a16:rowId xmlns:a16="http://schemas.microsoft.com/office/drawing/2014/main" val="2663782044"/>
                  </a:ext>
                </a:extLst>
              </a:tr>
              <a:tr h="2184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Equipment Maintenance &amp; Repair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$11,447.65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extLst>
                  <a:ext uri="{0D108BD9-81ED-4DB2-BD59-A6C34878D82A}">
                    <a16:rowId xmlns:a16="http://schemas.microsoft.com/office/drawing/2014/main" val="1829193301"/>
                  </a:ext>
                </a:extLst>
              </a:tr>
              <a:tr h="2184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Extermination Service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$698.00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extLst>
                  <a:ext uri="{0D108BD9-81ED-4DB2-BD59-A6C34878D82A}">
                    <a16:rowId xmlns:a16="http://schemas.microsoft.com/office/drawing/2014/main" val="3660255303"/>
                  </a:ext>
                </a:extLst>
              </a:tr>
              <a:tr h="2184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Custodian/Maintenance Supplies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$10,377.61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extLst>
                  <a:ext uri="{0D108BD9-81ED-4DB2-BD59-A6C34878D82A}">
                    <a16:rowId xmlns:a16="http://schemas.microsoft.com/office/drawing/2014/main" val="729606377"/>
                  </a:ext>
                </a:extLst>
              </a:tr>
              <a:tr h="2184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Natural Gas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$11,511.21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extLst>
                  <a:ext uri="{0D108BD9-81ED-4DB2-BD59-A6C34878D82A}">
                    <a16:rowId xmlns:a16="http://schemas.microsoft.com/office/drawing/2014/main" val="2139131885"/>
                  </a:ext>
                </a:extLst>
              </a:tr>
              <a:tr h="2184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West Penn Power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$25,432.97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extLst>
                  <a:ext uri="{0D108BD9-81ED-4DB2-BD59-A6C34878D82A}">
                    <a16:rowId xmlns:a16="http://schemas.microsoft.com/office/drawing/2014/main" val="3295071693"/>
                  </a:ext>
                </a:extLst>
              </a:tr>
              <a:tr h="2184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Snow Plowing &amp; Salt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$1,737.50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extLst>
                  <a:ext uri="{0D108BD9-81ED-4DB2-BD59-A6C34878D82A}">
                    <a16:rowId xmlns:a16="http://schemas.microsoft.com/office/drawing/2014/main" val="1937414420"/>
                  </a:ext>
                </a:extLst>
              </a:tr>
              <a:tr h="2184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Guardian Security Services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$238.08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extLst>
                  <a:ext uri="{0D108BD9-81ED-4DB2-BD59-A6C34878D82A}">
                    <a16:rowId xmlns:a16="http://schemas.microsoft.com/office/drawing/2014/main" val="3447803060"/>
                  </a:ext>
                </a:extLst>
              </a:tr>
              <a:tr h="21842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extLst>
                  <a:ext uri="{0D108BD9-81ED-4DB2-BD59-A6C34878D82A}">
                    <a16:rowId xmlns:a16="http://schemas.microsoft.com/office/drawing/2014/main" val="1194787940"/>
                  </a:ext>
                </a:extLst>
              </a:tr>
              <a:tr h="2184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Total Savings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$673,144.89</a:t>
                      </a:r>
                    </a:p>
                  </a:txBody>
                  <a:tcPr marL="5695" marR="5695" marT="5695" marB="0" anchor="b"/>
                </a:tc>
                <a:extLst>
                  <a:ext uri="{0D108BD9-81ED-4DB2-BD59-A6C34878D82A}">
                    <a16:rowId xmlns:a16="http://schemas.microsoft.com/office/drawing/2014/main" val="835072649"/>
                  </a:ext>
                </a:extLst>
              </a:tr>
              <a:tr h="27807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Cost of Roof and Boiler Upgrades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$1,100,000.00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extLst>
                  <a:ext uri="{0D108BD9-81ED-4DB2-BD59-A6C34878D82A}">
                    <a16:rowId xmlns:a16="http://schemas.microsoft.com/office/drawing/2014/main" val="4243490430"/>
                  </a:ext>
                </a:extLst>
              </a:tr>
              <a:tr h="13883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5" marR="5695" marT="5695" marB="0" anchor="b"/>
                </a:tc>
                <a:extLst>
                  <a:ext uri="{0D108BD9-81ED-4DB2-BD59-A6C34878D82A}">
                    <a16:rowId xmlns:a16="http://schemas.microsoft.com/office/drawing/2014/main" val="1600829439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>
                          <a:effectLst/>
                        </a:rPr>
                        <a:t>Grand Total YEAR 1 Savings</a:t>
                      </a:r>
                    </a:p>
                  </a:txBody>
                  <a:tcPr marL="5695" marR="5695" marT="569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$1,773,144.89</a:t>
                      </a:r>
                    </a:p>
                  </a:txBody>
                  <a:tcPr marL="5695" marR="5695" marT="5695" marB="0" anchor="b"/>
                </a:tc>
                <a:extLst>
                  <a:ext uri="{0D108BD9-81ED-4DB2-BD59-A6C34878D82A}">
                    <a16:rowId xmlns:a16="http://schemas.microsoft.com/office/drawing/2014/main" val="313418876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Grand Total YEAR 2 and Beyond Savings</a:t>
                      </a:r>
                    </a:p>
                  </a:txBody>
                  <a:tcPr marL="5695" marR="5695" marT="5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$653,511.39</a:t>
                      </a:r>
                    </a:p>
                  </a:txBody>
                  <a:tcPr marL="5695" marR="5695" marT="5695" marB="0" anchor="b"/>
                </a:tc>
                <a:extLst>
                  <a:ext uri="{0D108BD9-81ED-4DB2-BD59-A6C34878D82A}">
                    <a16:rowId xmlns:a16="http://schemas.microsoft.com/office/drawing/2014/main" val="3638768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08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 Balance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53D76A2-B0EF-4B6E-89D7-98D096BE2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029809"/>
              </p:ext>
            </p:extLst>
          </p:nvPr>
        </p:nvGraphicFramePr>
        <p:xfrm>
          <a:off x="1238133" y="2067361"/>
          <a:ext cx="9715733" cy="439697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52829">
                  <a:extLst>
                    <a:ext uri="{9D8B030D-6E8A-4147-A177-3AD203B41FA5}">
                      <a16:colId xmlns:a16="http://schemas.microsoft.com/office/drawing/2014/main" val="1895278456"/>
                    </a:ext>
                  </a:extLst>
                </a:gridCol>
                <a:gridCol w="921589">
                  <a:extLst>
                    <a:ext uri="{9D8B030D-6E8A-4147-A177-3AD203B41FA5}">
                      <a16:colId xmlns:a16="http://schemas.microsoft.com/office/drawing/2014/main" val="1510966166"/>
                    </a:ext>
                  </a:extLst>
                </a:gridCol>
                <a:gridCol w="1124651">
                  <a:extLst>
                    <a:ext uri="{9D8B030D-6E8A-4147-A177-3AD203B41FA5}">
                      <a16:colId xmlns:a16="http://schemas.microsoft.com/office/drawing/2014/main" val="3661428299"/>
                    </a:ext>
                  </a:extLst>
                </a:gridCol>
                <a:gridCol w="1124651">
                  <a:extLst>
                    <a:ext uri="{9D8B030D-6E8A-4147-A177-3AD203B41FA5}">
                      <a16:colId xmlns:a16="http://schemas.microsoft.com/office/drawing/2014/main" val="2296160431"/>
                    </a:ext>
                  </a:extLst>
                </a:gridCol>
                <a:gridCol w="1062170">
                  <a:extLst>
                    <a:ext uri="{9D8B030D-6E8A-4147-A177-3AD203B41FA5}">
                      <a16:colId xmlns:a16="http://schemas.microsoft.com/office/drawing/2014/main" val="2918530443"/>
                    </a:ext>
                  </a:extLst>
                </a:gridCol>
                <a:gridCol w="1077790">
                  <a:extLst>
                    <a:ext uri="{9D8B030D-6E8A-4147-A177-3AD203B41FA5}">
                      <a16:colId xmlns:a16="http://schemas.microsoft.com/office/drawing/2014/main" val="3564071092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220683509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2212959207"/>
                    </a:ext>
                  </a:extLst>
                </a:gridCol>
                <a:gridCol w="734147">
                  <a:extLst>
                    <a:ext uri="{9D8B030D-6E8A-4147-A177-3AD203B41FA5}">
                      <a16:colId xmlns:a16="http://schemas.microsoft.com/office/drawing/2014/main" val="181585819"/>
                    </a:ext>
                  </a:extLst>
                </a:gridCol>
                <a:gridCol w="531085">
                  <a:extLst>
                    <a:ext uri="{9D8B030D-6E8A-4147-A177-3AD203B41FA5}">
                      <a16:colId xmlns:a16="http://schemas.microsoft.com/office/drawing/2014/main" val="2641673092"/>
                    </a:ext>
                  </a:extLst>
                </a:gridCol>
                <a:gridCol w="718527">
                  <a:extLst>
                    <a:ext uri="{9D8B030D-6E8A-4147-A177-3AD203B41FA5}">
                      <a16:colId xmlns:a16="http://schemas.microsoft.com/office/drawing/2014/main" val="3825747762"/>
                    </a:ext>
                  </a:extLst>
                </a:gridCol>
              </a:tblGrid>
              <a:tr h="29833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Increase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Fund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1123289"/>
                  </a:ext>
                </a:extLst>
              </a:tr>
              <a:tr h="29276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Revenues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Expenses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(Decrease)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Balance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Millage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411291"/>
                  </a:ext>
                </a:extLst>
              </a:tr>
              <a:tr h="29276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5438864"/>
                  </a:ext>
                </a:extLst>
              </a:tr>
              <a:tr h="29276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7,551,854.00 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6261465"/>
                  </a:ext>
                </a:extLst>
              </a:tr>
              <a:tr h="292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Actual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2008-2009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46,933,273.00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46,216,340.00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716,933.00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8,268,787.00 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11.1190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7400412"/>
                  </a:ext>
                </a:extLst>
              </a:tr>
              <a:tr h="292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Actual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2009-2010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47,045,877.00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47,425,331.00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(379,454.00)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7,889,333.00 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11.1190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7302128"/>
                  </a:ext>
                </a:extLst>
              </a:tr>
              <a:tr h="292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Actual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2010-2011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47,644,169.00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47,814,221.00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(170,052.00)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7,719,281.00 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11.1190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8314637"/>
                  </a:ext>
                </a:extLst>
              </a:tr>
              <a:tr h="292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Actual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2011-2012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45,583,995.00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45,796,201.00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(212,206.00)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7,507,075.00 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*Tax Increase, Furloughs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12.4871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3914746"/>
                  </a:ext>
                </a:extLst>
              </a:tr>
              <a:tr h="292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Actual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2012-2013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46,988,944.00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47,296,713.00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(307,769.00)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7,199,306.00 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12.4871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7092347"/>
                  </a:ext>
                </a:extLst>
              </a:tr>
              <a:tr h="292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Actual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2013-2014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47,955,152.00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48,938,331.00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(983,179.00)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6,216,127.00 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12.4871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7388909"/>
                  </a:ext>
                </a:extLst>
              </a:tr>
              <a:tr h="292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Actual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2014-2015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48,623,268.00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50,976,579.00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(2,353,311.00)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3,862,816.00 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12.4871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5498866"/>
                  </a:ext>
                </a:extLst>
              </a:tr>
              <a:tr h="292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Actual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2015-2016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50,021,354.00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51,624,526.00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(1,603,172.00)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2,259,644.00 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*Tax Increase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13.0880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1467856"/>
                  </a:ext>
                </a:extLst>
              </a:tr>
              <a:tr h="292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Actual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2016-2017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53,023,607.00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50,644,144.00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2,379,463.00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4,639,107.00</a:t>
                      </a:r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*</a:t>
                      </a:r>
                      <a:r>
                        <a:rPr lang="en-US" sz="1100" u="none" strike="noStrike" dirty="0">
                          <a:effectLst/>
                        </a:rPr>
                        <a:t>Tax Increase, Closed D </a:t>
                      </a:r>
                      <a:r>
                        <a:rPr lang="en-US" sz="1100" u="none" strike="noStrike" dirty="0" err="1">
                          <a:effectLst/>
                        </a:rPr>
                        <a:t>Ferd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Swaney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14.9350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3026258"/>
                  </a:ext>
                </a:extLst>
              </a:tr>
              <a:tr h="292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Actual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2017-2018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52,355,211.00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52,182,536.72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172,674.28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4,811,781.28</a:t>
                      </a:r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14.9350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0803504"/>
                  </a:ext>
                </a:extLst>
              </a:tr>
              <a:tr h="292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Unaudited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2018-2019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53,627,802.05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54,062,806.88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(435,004.83)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4,376,776.45 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14.9350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5459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05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66725"/>
            <a:ext cx="9629775" cy="1362075"/>
          </a:xfrm>
        </p:spPr>
        <p:txBody>
          <a:bodyPr/>
          <a:lstStyle/>
          <a:p>
            <a:r>
              <a:rPr lang="en-US" dirty="0"/>
              <a:t>South Middle School (Grades 5-8)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C37BC9-BCBE-4CFE-BF8F-3499B42C2847}"/>
              </a:ext>
            </a:extLst>
          </p:cNvPr>
          <p:cNvSpPr txBox="1"/>
          <p:nvPr/>
        </p:nvSpPr>
        <p:spPr>
          <a:xfrm>
            <a:off x="3838754" y="2828835"/>
            <a:ext cx="7487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979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A.L. Wilson Elementary School (Grades K-4)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EE6BEAC-6A7E-4830-8517-1D052EE6A43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39841047"/>
              </p:ext>
            </p:extLst>
          </p:nvPr>
        </p:nvGraphicFramePr>
        <p:xfrm>
          <a:off x="914313" y="2008184"/>
          <a:ext cx="10360326" cy="439630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26721">
                  <a:extLst>
                    <a:ext uri="{9D8B030D-6E8A-4147-A177-3AD203B41FA5}">
                      <a16:colId xmlns:a16="http://schemas.microsoft.com/office/drawing/2014/main" val="89103904"/>
                    </a:ext>
                  </a:extLst>
                </a:gridCol>
                <a:gridCol w="1726721">
                  <a:extLst>
                    <a:ext uri="{9D8B030D-6E8A-4147-A177-3AD203B41FA5}">
                      <a16:colId xmlns:a16="http://schemas.microsoft.com/office/drawing/2014/main" val="3583683635"/>
                    </a:ext>
                  </a:extLst>
                </a:gridCol>
                <a:gridCol w="1726721">
                  <a:extLst>
                    <a:ext uri="{9D8B030D-6E8A-4147-A177-3AD203B41FA5}">
                      <a16:colId xmlns:a16="http://schemas.microsoft.com/office/drawing/2014/main" val="3134481492"/>
                    </a:ext>
                  </a:extLst>
                </a:gridCol>
                <a:gridCol w="1726721">
                  <a:extLst>
                    <a:ext uri="{9D8B030D-6E8A-4147-A177-3AD203B41FA5}">
                      <a16:colId xmlns:a16="http://schemas.microsoft.com/office/drawing/2014/main" val="4282448640"/>
                    </a:ext>
                  </a:extLst>
                </a:gridCol>
                <a:gridCol w="1726721">
                  <a:extLst>
                    <a:ext uri="{9D8B030D-6E8A-4147-A177-3AD203B41FA5}">
                      <a16:colId xmlns:a16="http://schemas.microsoft.com/office/drawing/2014/main" val="3771621155"/>
                    </a:ext>
                  </a:extLst>
                </a:gridCol>
                <a:gridCol w="1726721">
                  <a:extLst>
                    <a:ext uri="{9D8B030D-6E8A-4147-A177-3AD203B41FA5}">
                      <a16:colId xmlns:a16="http://schemas.microsoft.com/office/drawing/2014/main" val="957461934"/>
                    </a:ext>
                  </a:extLst>
                </a:gridCol>
              </a:tblGrid>
              <a:tr h="821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Class A</a:t>
                      </a:r>
                    </a:p>
                    <a:p>
                      <a:r>
                        <a:rPr lang="en-US" dirty="0"/>
                        <a:t>Student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Class 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Student Count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Class 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Student Count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Class D</a:t>
                      </a:r>
                    </a:p>
                    <a:p>
                      <a:pPr algn="l"/>
                      <a:r>
                        <a:rPr lang="en-US" dirty="0"/>
                        <a:t>Student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809316"/>
                  </a:ext>
                </a:extLst>
              </a:tr>
              <a:tr h="580317">
                <a:tc>
                  <a:txBody>
                    <a:bodyPr/>
                    <a:lstStyle/>
                    <a:p>
                      <a:r>
                        <a:rPr lang="en-US" b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22124"/>
                  </a:ext>
                </a:extLst>
              </a:tr>
              <a:tr h="580317"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909286"/>
                  </a:ext>
                </a:extLst>
              </a:tr>
              <a:tr h="580317"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991810"/>
                  </a:ext>
                </a:extLst>
              </a:tr>
              <a:tr h="580317">
                <a:tc>
                  <a:txBody>
                    <a:bodyPr/>
                    <a:lstStyle/>
                    <a:p>
                      <a:r>
                        <a:rPr lang="en-US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129342"/>
                  </a:ext>
                </a:extLst>
              </a:tr>
              <a:tr h="580317"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637166"/>
                  </a:ext>
                </a:extLst>
              </a:tr>
              <a:tr h="580317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Total: 423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57983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412D4ED-75A4-4FB8-B038-FC708D5A35EC}"/>
              </a:ext>
            </a:extLst>
          </p:cNvPr>
          <p:cNvSpPr txBox="1"/>
          <p:nvPr/>
        </p:nvSpPr>
        <p:spPr>
          <a:xfrm>
            <a:off x="819509" y="6488668"/>
            <a:ext cx="5529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**Estimated numbers based on October 2019 enrollment</a:t>
            </a:r>
          </a:p>
        </p:txBody>
      </p:sp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Friendship Hill Elementary School (Grades K-4)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4A28D1E-AFAA-46EC-90ED-E5F1C042A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942717"/>
              </p:ext>
            </p:extLst>
          </p:nvPr>
        </p:nvGraphicFramePr>
        <p:xfrm>
          <a:off x="914313" y="1972840"/>
          <a:ext cx="10360325" cy="451582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72065">
                  <a:extLst>
                    <a:ext uri="{9D8B030D-6E8A-4147-A177-3AD203B41FA5}">
                      <a16:colId xmlns:a16="http://schemas.microsoft.com/office/drawing/2014/main" val="4291613558"/>
                    </a:ext>
                  </a:extLst>
                </a:gridCol>
                <a:gridCol w="2072065">
                  <a:extLst>
                    <a:ext uri="{9D8B030D-6E8A-4147-A177-3AD203B41FA5}">
                      <a16:colId xmlns:a16="http://schemas.microsoft.com/office/drawing/2014/main" val="828394641"/>
                    </a:ext>
                  </a:extLst>
                </a:gridCol>
                <a:gridCol w="2072065">
                  <a:extLst>
                    <a:ext uri="{9D8B030D-6E8A-4147-A177-3AD203B41FA5}">
                      <a16:colId xmlns:a16="http://schemas.microsoft.com/office/drawing/2014/main" val="1459127572"/>
                    </a:ext>
                  </a:extLst>
                </a:gridCol>
                <a:gridCol w="2072065">
                  <a:extLst>
                    <a:ext uri="{9D8B030D-6E8A-4147-A177-3AD203B41FA5}">
                      <a16:colId xmlns:a16="http://schemas.microsoft.com/office/drawing/2014/main" val="3981568122"/>
                    </a:ext>
                  </a:extLst>
                </a:gridCol>
                <a:gridCol w="2072065">
                  <a:extLst>
                    <a:ext uri="{9D8B030D-6E8A-4147-A177-3AD203B41FA5}">
                      <a16:colId xmlns:a16="http://schemas.microsoft.com/office/drawing/2014/main" val="2153103780"/>
                    </a:ext>
                  </a:extLst>
                </a:gridCol>
              </a:tblGrid>
              <a:tr h="821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Class A</a:t>
                      </a:r>
                    </a:p>
                    <a:p>
                      <a:r>
                        <a:rPr lang="en-US" dirty="0"/>
                        <a:t>Student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Class 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Student Count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Class 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Student Count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70865"/>
                  </a:ext>
                </a:extLst>
              </a:tr>
              <a:tr h="580317">
                <a:tc>
                  <a:txBody>
                    <a:bodyPr/>
                    <a:lstStyle/>
                    <a:p>
                      <a:r>
                        <a:rPr lang="en-US" b="1" dirty="0"/>
                        <a:t>K</a:t>
                      </a:r>
                    </a:p>
                    <a:p>
                      <a:r>
                        <a:rPr lang="en-US" b="1" dirty="0"/>
                        <a:t>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</a:p>
                    <a:p>
                      <a:r>
                        <a:rPr lang="en-US" i="1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</a:p>
                    <a:p>
                      <a:r>
                        <a:rPr lang="en-US" i="1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  <a:p>
                      <a:r>
                        <a:rPr lang="en-US" i="1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734268"/>
                  </a:ext>
                </a:extLst>
              </a:tr>
              <a:tr h="580317"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</a:p>
                    <a:p>
                      <a:r>
                        <a:rPr lang="en-US" i="1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</a:p>
                    <a:p>
                      <a:r>
                        <a:rPr lang="en-US" i="1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  <a:p>
                      <a:r>
                        <a:rPr lang="en-US" i="1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454142"/>
                  </a:ext>
                </a:extLst>
              </a:tr>
              <a:tr h="580317"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808575"/>
                  </a:ext>
                </a:extLst>
              </a:tr>
              <a:tr h="580317">
                <a:tc>
                  <a:txBody>
                    <a:bodyPr/>
                    <a:lstStyle/>
                    <a:p>
                      <a:r>
                        <a:rPr lang="en-US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543433"/>
                  </a:ext>
                </a:extLst>
              </a:tr>
              <a:tr h="580317"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622091"/>
                  </a:ext>
                </a:extLst>
              </a:tr>
              <a:tr h="5803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Total: 258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76031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D53959D-CC1A-42EC-97AD-931228CAB7FC}"/>
              </a:ext>
            </a:extLst>
          </p:cNvPr>
          <p:cNvSpPr txBox="1"/>
          <p:nvPr/>
        </p:nvSpPr>
        <p:spPr>
          <a:xfrm>
            <a:off x="819509" y="6488668"/>
            <a:ext cx="5529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**Estimated numbers based on October 2019 enrollment</a:t>
            </a:r>
          </a:p>
        </p:txBody>
      </p:sp>
    </p:spTree>
    <p:extLst>
      <p:ext uri="{BB962C8B-B14F-4D97-AF65-F5344CB8AC3E}">
        <p14:creationId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George J. </a:t>
            </a:r>
            <a:r>
              <a:rPr lang="en-US" dirty="0" err="1"/>
              <a:t>Plava</a:t>
            </a:r>
            <a:r>
              <a:rPr lang="en-US" dirty="0"/>
              <a:t> Elementary School (Grades K-4)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BA2644E-F427-4EF3-91C8-E02DCA6DF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268428"/>
              </p:ext>
            </p:extLst>
          </p:nvPr>
        </p:nvGraphicFramePr>
        <p:xfrm>
          <a:off x="914313" y="1995355"/>
          <a:ext cx="10360326" cy="457559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26721">
                  <a:extLst>
                    <a:ext uri="{9D8B030D-6E8A-4147-A177-3AD203B41FA5}">
                      <a16:colId xmlns:a16="http://schemas.microsoft.com/office/drawing/2014/main" val="4291613558"/>
                    </a:ext>
                  </a:extLst>
                </a:gridCol>
                <a:gridCol w="1726721">
                  <a:extLst>
                    <a:ext uri="{9D8B030D-6E8A-4147-A177-3AD203B41FA5}">
                      <a16:colId xmlns:a16="http://schemas.microsoft.com/office/drawing/2014/main" val="828394641"/>
                    </a:ext>
                  </a:extLst>
                </a:gridCol>
                <a:gridCol w="1726721">
                  <a:extLst>
                    <a:ext uri="{9D8B030D-6E8A-4147-A177-3AD203B41FA5}">
                      <a16:colId xmlns:a16="http://schemas.microsoft.com/office/drawing/2014/main" val="1459127572"/>
                    </a:ext>
                  </a:extLst>
                </a:gridCol>
                <a:gridCol w="1726721">
                  <a:extLst>
                    <a:ext uri="{9D8B030D-6E8A-4147-A177-3AD203B41FA5}">
                      <a16:colId xmlns:a16="http://schemas.microsoft.com/office/drawing/2014/main" val="3981568122"/>
                    </a:ext>
                  </a:extLst>
                </a:gridCol>
                <a:gridCol w="1726721">
                  <a:extLst>
                    <a:ext uri="{9D8B030D-6E8A-4147-A177-3AD203B41FA5}">
                      <a16:colId xmlns:a16="http://schemas.microsoft.com/office/drawing/2014/main" val="1943063052"/>
                    </a:ext>
                  </a:extLst>
                </a:gridCol>
                <a:gridCol w="1726721">
                  <a:extLst>
                    <a:ext uri="{9D8B030D-6E8A-4147-A177-3AD203B41FA5}">
                      <a16:colId xmlns:a16="http://schemas.microsoft.com/office/drawing/2014/main" val="2153103780"/>
                    </a:ext>
                  </a:extLst>
                </a:gridCol>
              </a:tblGrid>
              <a:tr h="821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Class A</a:t>
                      </a:r>
                    </a:p>
                    <a:p>
                      <a:r>
                        <a:rPr lang="en-US" dirty="0"/>
                        <a:t>Student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Class 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Student Count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Class 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Student Count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Class D</a:t>
                      </a:r>
                    </a:p>
                    <a:p>
                      <a:pPr algn="l"/>
                      <a:r>
                        <a:rPr lang="en-US" dirty="0"/>
                        <a:t>Student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70865"/>
                  </a:ext>
                </a:extLst>
              </a:tr>
              <a:tr h="580317">
                <a:tc>
                  <a:txBody>
                    <a:bodyPr/>
                    <a:lstStyle/>
                    <a:p>
                      <a:r>
                        <a:rPr lang="en-US" b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  <a:p>
                      <a:r>
                        <a:rPr lang="en-US" i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  <a:p>
                      <a:r>
                        <a:rPr lang="en-US" i="1" u="non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  <a:p>
                      <a:r>
                        <a:rPr lang="en-US" i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  <a:p>
                      <a:r>
                        <a:rPr lang="en-US" i="1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734268"/>
                  </a:ext>
                </a:extLst>
              </a:tr>
              <a:tr h="580317"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  <a:p>
                      <a:r>
                        <a:rPr lang="en-US" i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  <a:p>
                      <a:r>
                        <a:rPr lang="en-US" i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  <a:p>
                      <a:r>
                        <a:rPr lang="en-US" i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  <a:p>
                      <a:r>
                        <a:rPr lang="en-US" i="1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454142"/>
                  </a:ext>
                </a:extLst>
              </a:tr>
              <a:tr h="580317"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808575"/>
                  </a:ext>
                </a:extLst>
              </a:tr>
              <a:tr h="580317">
                <a:tc>
                  <a:txBody>
                    <a:bodyPr/>
                    <a:lstStyle/>
                    <a:p>
                      <a:r>
                        <a:rPr lang="en-US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543433"/>
                  </a:ext>
                </a:extLst>
              </a:tr>
              <a:tr h="580317"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  <a:p>
                      <a:r>
                        <a:rPr lang="en-US" i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  <a:p>
                      <a:r>
                        <a:rPr lang="en-US" i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  <a:p>
                      <a:r>
                        <a:rPr lang="en-US" i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622091"/>
                  </a:ext>
                </a:extLst>
              </a:tr>
              <a:tr h="5803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Total: 324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48907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1375A62-930C-453E-BFB2-7A1E5A5545A9}"/>
              </a:ext>
            </a:extLst>
          </p:cNvPr>
          <p:cNvSpPr txBox="1"/>
          <p:nvPr/>
        </p:nvSpPr>
        <p:spPr>
          <a:xfrm>
            <a:off x="819509" y="6488668"/>
            <a:ext cx="5529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**Estimated numbers based on October 2019 enrollment</a:t>
            </a:r>
          </a:p>
        </p:txBody>
      </p:sp>
    </p:spTree>
    <p:extLst>
      <p:ext uri="{BB962C8B-B14F-4D97-AF65-F5344CB8AC3E}">
        <p14:creationId xmlns:p14="http://schemas.microsoft.com/office/powerpoint/2010/main" val="14574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Masontown Elementary School (Grades K-4)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1DE2FBA-C36C-4689-B973-7A51C59D71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489451"/>
              </p:ext>
            </p:extLst>
          </p:nvPr>
        </p:nvGraphicFramePr>
        <p:xfrm>
          <a:off x="914313" y="1972840"/>
          <a:ext cx="10360325" cy="451582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72065">
                  <a:extLst>
                    <a:ext uri="{9D8B030D-6E8A-4147-A177-3AD203B41FA5}">
                      <a16:colId xmlns:a16="http://schemas.microsoft.com/office/drawing/2014/main" val="4291613558"/>
                    </a:ext>
                  </a:extLst>
                </a:gridCol>
                <a:gridCol w="2072065">
                  <a:extLst>
                    <a:ext uri="{9D8B030D-6E8A-4147-A177-3AD203B41FA5}">
                      <a16:colId xmlns:a16="http://schemas.microsoft.com/office/drawing/2014/main" val="828394641"/>
                    </a:ext>
                  </a:extLst>
                </a:gridCol>
                <a:gridCol w="2072065">
                  <a:extLst>
                    <a:ext uri="{9D8B030D-6E8A-4147-A177-3AD203B41FA5}">
                      <a16:colId xmlns:a16="http://schemas.microsoft.com/office/drawing/2014/main" val="1459127572"/>
                    </a:ext>
                  </a:extLst>
                </a:gridCol>
                <a:gridCol w="2072065">
                  <a:extLst>
                    <a:ext uri="{9D8B030D-6E8A-4147-A177-3AD203B41FA5}">
                      <a16:colId xmlns:a16="http://schemas.microsoft.com/office/drawing/2014/main" val="3981568122"/>
                    </a:ext>
                  </a:extLst>
                </a:gridCol>
                <a:gridCol w="2072065">
                  <a:extLst>
                    <a:ext uri="{9D8B030D-6E8A-4147-A177-3AD203B41FA5}">
                      <a16:colId xmlns:a16="http://schemas.microsoft.com/office/drawing/2014/main" val="2153103780"/>
                    </a:ext>
                  </a:extLst>
                </a:gridCol>
              </a:tblGrid>
              <a:tr h="821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Class A</a:t>
                      </a:r>
                    </a:p>
                    <a:p>
                      <a:r>
                        <a:rPr lang="en-US" dirty="0"/>
                        <a:t>Student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Class 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Student Count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Class 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Student Count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70865"/>
                  </a:ext>
                </a:extLst>
              </a:tr>
              <a:tr h="580317">
                <a:tc>
                  <a:txBody>
                    <a:bodyPr/>
                    <a:lstStyle/>
                    <a:p>
                      <a:r>
                        <a:rPr lang="en-US" b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  <a:p>
                      <a:r>
                        <a:rPr lang="en-US" i="1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  <a:p>
                      <a:r>
                        <a:rPr lang="en-US" i="1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  <a:p>
                      <a:r>
                        <a:rPr lang="en-US" i="1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734268"/>
                  </a:ext>
                </a:extLst>
              </a:tr>
              <a:tr h="580317"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  <a:p>
                      <a:r>
                        <a:rPr lang="en-US" i="1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  <a:p>
                      <a:r>
                        <a:rPr lang="en-US" i="1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  <a:p>
                      <a:r>
                        <a:rPr lang="en-US" i="1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454142"/>
                  </a:ext>
                </a:extLst>
              </a:tr>
              <a:tr h="580317"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808575"/>
                  </a:ext>
                </a:extLst>
              </a:tr>
              <a:tr h="580317">
                <a:tc>
                  <a:txBody>
                    <a:bodyPr/>
                    <a:lstStyle/>
                    <a:p>
                      <a:r>
                        <a:rPr lang="en-US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543433"/>
                  </a:ext>
                </a:extLst>
              </a:tr>
              <a:tr h="580317"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622091"/>
                  </a:ext>
                </a:extLst>
              </a:tr>
              <a:tr h="580317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Total: 252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68856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3300BD1-7599-4BDF-B6DE-BEA86046ACA1}"/>
              </a:ext>
            </a:extLst>
          </p:cNvPr>
          <p:cNvSpPr txBox="1"/>
          <p:nvPr/>
        </p:nvSpPr>
        <p:spPr>
          <a:xfrm>
            <a:off x="819509" y="6488668"/>
            <a:ext cx="5529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**Estimated numbers based on October 2019 enrollment</a:t>
            </a:r>
          </a:p>
        </p:txBody>
      </p:sp>
    </p:spTree>
    <p:extLst>
      <p:ext uri="{BB962C8B-B14F-4D97-AF65-F5344CB8AC3E}">
        <p14:creationId xmlns:p14="http://schemas.microsoft.com/office/powerpoint/2010/main" val="37341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 Middle School (Grades 5-8)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2276590-16B3-4F56-9EBC-4BDE8AD21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085949"/>
              </p:ext>
            </p:extLst>
          </p:nvPr>
        </p:nvGraphicFramePr>
        <p:xfrm>
          <a:off x="2030476" y="2330352"/>
          <a:ext cx="8128000" cy="1112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8806244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313384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624678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55764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Science/SS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165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Grade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206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(128/6 periods = 21.3)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43105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F19A7D-A3EE-48A7-8077-86971850F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971543"/>
              </p:ext>
            </p:extLst>
          </p:nvPr>
        </p:nvGraphicFramePr>
        <p:xfrm>
          <a:off x="2030476" y="4710763"/>
          <a:ext cx="8128000" cy="1112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8806244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313384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624678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55764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Science/SS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165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Grade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206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(137/6 periods = 22.8)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40063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4829F81-8C60-45B8-A00B-CACF7ABE2195}"/>
              </a:ext>
            </a:extLst>
          </p:cNvPr>
          <p:cNvSpPr txBox="1"/>
          <p:nvPr/>
        </p:nvSpPr>
        <p:spPr>
          <a:xfrm>
            <a:off x="2100044" y="6031683"/>
            <a:ext cx="7986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*Reduce number of teachers in Math and ELA by 1 Math / 1 ELA per grade level. That would leave 3 Math teachers for grades 5/6 and 3 ELA teachers for grades 5/6.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70FC29-21C7-4221-B525-F8565C3EE00C}"/>
              </a:ext>
            </a:extLst>
          </p:cNvPr>
          <p:cNvSpPr txBox="1"/>
          <p:nvPr/>
        </p:nvSpPr>
        <p:spPr>
          <a:xfrm>
            <a:off x="2292524" y="3944768"/>
            <a:ext cx="760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128 (5</a:t>
            </a:r>
            <a:r>
              <a:rPr lang="en-US" baseline="30000" dirty="0"/>
              <a:t>th</a:t>
            </a:r>
            <a:r>
              <a:rPr lang="en-US" dirty="0"/>
              <a:t>) Math/ELA + 136 (6</a:t>
            </a:r>
            <a:r>
              <a:rPr lang="en-US" baseline="30000" dirty="0"/>
              <a:t>th</a:t>
            </a:r>
            <a:r>
              <a:rPr lang="en-US" dirty="0"/>
              <a:t>) Math/ELA = 264 students / 9 block periods = 29.4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04329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 Middle School (Grades 5-8)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2276590-16B3-4F56-9EBC-4BDE8AD21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741968"/>
              </p:ext>
            </p:extLst>
          </p:nvPr>
        </p:nvGraphicFramePr>
        <p:xfrm>
          <a:off x="2030476" y="2330352"/>
          <a:ext cx="8128000" cy="1112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8806244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313384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624678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55764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Science/SS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165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Grade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206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(118/6 periods = 19.6)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43105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F19A7D-A3EE-48A7-8077-86971850F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081646"/>
              </p:ext>
            </p:extLst>
          </p:nvPr>
        </p:nvGraphicFramePr>
        <p:xfrm>
          <a:off x="2030476" y="4710763"/>
          <a:ext cx="8128000" cy="1112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8806244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313384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624678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55764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Science/SS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165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Grade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206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(112/6 periods = 18.6)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40063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F368B26-2734-4EB4-A3F4-83B8DA8AC763}"/>
              </a:ext>
            </a:extLst>
          </p:cNvPr>
          <p:cNvSpPr txBox="1"/>
          <p:nvPr/>
        </p:nvSpPr>
        <p:spPr>
          <a:xfrm>
            <a:off x="2100044" y="6031683"/>
            <a:ext cx="7986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*Reduce number of teachers in Math and ELA by 1 Math / 1 ELA per grade level. That would leave 3 Math teachers for grades 7/8 and 3 ELA teachers for grades 7/8.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B936C0-F533-46B1-A3D1-24A7831EE296}"/>
              </a:ext>
            </a:extLst>
          </p:cNvPr>
          <p:cNvSpPr txBox="1"/>
          <p:nvPr/>
        </p:nvSpPr>
        <p:spPr>
          <a:xfrm>
            <a:off x="2275746" y="3892151"/>
            <a:ext cx="763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118 (7</a:t>
            </a:r>
            <a:r>
              <a:rPr lang="en-US" baseline="30000" dirty="0"/>
              <a:t>th</a:t>
            </a:r>
            <a:r>
              <a:rPr lang="en-US" dirty="0"/>
              <a:t>) Math/ELA + 112 (8</a:t>
            </a:r>
            <a:r>
              <a:rPr lang="en-US" baseline="30000" dirty="0"/>
              <a:t>th</a:t>
            </a:r>
            <a:r>
              <a:rPr lang="en-US" dirty="0"/>
              <a:t>) Math/ELA = 230 students / 9 block periods = 25.5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86823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Middle School (Grades 5-8)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2276590-16B3-4F56-9EBC-4BDE8AD21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066912"/>
              </p:ext>
            </p:extLst>
          </p:nvPr>
        </p:nvGraphicFramePr>
        <p:xfrm>
          <a:off x="2030476" y="2330352"/>
          <a:ext cx="8128000" cy="1112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8806244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313384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624678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55764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Science/SS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165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Grade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206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(121/6 periods = 20.1)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43105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F19A7D-A3EE-48A7-8077-86971850F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354477"/>
              </p:ext>
            </p:extLst>
          </p:nvPr>
        </p:nvGraphicFramePr>
        <p:xfrm>
          <a:off x="2030476" y="4710763"/>
          <a:ext cx="8128000" cy="1112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8806244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313384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624678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55764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Science/SS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165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Grade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206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(130/6 periods = 21.6)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40063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F368B26-2734-4EB4-A3F4-83B8DA8AC763}"/>
              </a:ext>
            </a:extLst>
          </p:cNvPr>
          <p:cNvSpPr txBox="1"/>
          <p:nvPr/>
        </p:nvSpPr>
        <p:spPr>
          <a:xfrm>
            <a:off x="2100044" y="6031683"/>
            <a:ext cx="7986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*Reduce number of teachers in Math and ELA by 1 Math / 1 ELA per grade level. That would leave 3 Math teachers for grades 5/6 and 3 ELA teachers for grades 5/6.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B936C0-F533-46B1-A3D1-24A7831EE296}"/>
              </a:ext>
            </a:extLst>
          </p:cNvPr>
          <p:cNvSpPr txBox="1"/>
          <p:nvPr/>
        </p:nvSpPr>
        <p:spPr>
          <a:xfrm>
            <a:off x="2275746" y="3892151"/>
            <a:ext cx="763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121 (5</a:t>
            </a:r>
            <a:r>
              <a:rPr lang="en-US" baseline="30000" dirty="0"/>
              <a:t>th</a:t>
            </a:r>
            <a:r>
              <a:rPr lang="en-US" dirty="0"/>
              <a:t>) Math/ELA + 130 (6</a:t>
            </a:r>
            <a:r>
              <a:rPr lang="en-US" baseline="30000" dirty="0"/>
              <a:t>th</a:t>
            </a:r>
            <a:r>
              <a:rPr lang="en-US" dirty="0"/>
              <a:t>) Math/ELA = 251 students / 9 block periods = 27.8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05132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Middle School (Grades 5-8)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2276590-16B3-4F56-9EBC-4BDE8AD21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829710"/>
              </p:ext>
            </p:extLst>
          </p:nvPr>
        </p:nvGraphicFramePr>
        <p:xfrm>
          <a:off x="2030476" y="2330352"/>
          <a:ext cx="8128000" cy="1112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8806244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313384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624678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55764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Science/SS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165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Grade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206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(122/6 periods = 20.3)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43105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F19A7D-A3EE-48A7-8077-86971850F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483686"/>
              </p:ext>
            </p:extLst>
          </p:nvPr>
        </p:nvGraphicFramePr>
        <p:xfrm>
          <a:off x="2030476" y="4710763"/>
          <a:ext cx="8128000" cy="1112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8806244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313384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624678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55764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Science/SS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165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Grade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206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(114/6 </a:t>
                      </a:r>
                      <a:r>
                        <a:rPr lang="en-US" sz="1200" dirty="0"/>
                        <a:t>periods </a:t>
                      </a:r>
                      <a:r>
                        <a:rPr lang="en-US" sz="1200"/>
                        <a:t>= 19)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40063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F368B26-2734-4EB4-A3F4-83B8DA8AC763}"/>
              </a:ext>
            </a:extLst>
          </p:cNvPr>
          <p:cNvSpPr txBox="1"/>
          <p:nvPr/>
        </p:nvSpPr>
        <p:spPr>
          <a:xfrm>
            <a:off x="2100044" y="6031683"/>
            <a:ext cx="7986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*Reduce number of teachers in Math and ELA by 1 Math / 1 ELA per grade level. That would leave 3 Math teachers for grades 7/8 and 3 ELA teachers for grades 7/8.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B936C0-F533-46B1-A3D1-24A7831EE296}"/>
              </a:ext>
            </a:extLst>
          </p:cNvPr>
          <p:cNvSpPr txBox="1"/>
          <p:nvPr/>
        </p:nvSpPr>
        <p:spPr>
          <a:xfrm>
            <a:off x="2275746" y="3892151"/>
            <a:ext cx="763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122 (7</a:t>
            </a:r>
            <a:r>
              <a:rPr lang="en-US" baseline="30000" dirty="0"/>
              <a:t>th</a:t>
            </a:r>
            <a:r>
              <a:rPr lang="en-US" dirty="0"/>
              <a:t>) Math/ELA + 114 (8</a:t>
            </a:r>
            <a:r>
              <a:rPr lang="en-US" baseline="30000" dirty="0"/>
              <a:t>th</a:t>
            </a:r>
            <a:r>
              <a:rPr lang="en-US" dirty="0"/>
              <a:t>) Math/ELA = 236 students / 9 block periods = 26.2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59472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2AF9BDF126E94991E2F94C58DC9B63" ma:contentTypeVersion="13" ma:contentTypeDescription="Create a new document." ma:contentTypeScope="" ma:versionID="00ebaa25be55fb208a37ab52ddb1f1d8">
  <xsd:schema xmlns:xsd="http://www.w3.org/2001/XMLSchema" xmlns:xs="http://www.w3.org/2001/XMLSchema" xmlns:p="http://schemas.microsoft.com/office/2006/metadata/properties" xmlns:ns3="c3bdffcb-af89-448d-80db-11d3a7e4b048" xmlns:ns4="43a87244-c375-4056-92d5-9f1485621689" targetNamespace="http://schemas.microsoft.com/office/2006/metadata/properties" ma:root="true" ma:fieldsID="ce3103f5b5ac0b63c18ee16f647e9c9d" ns3:_="" ns4:_="">
    <xsd:import namespace="c3bdffcb-af89-448d-80db-11d3a7e4b048"/>
    <xsd:import namespace="43a87244-c375-4056-92d5-9f148562168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dffcb-af89-448d-80db-11d3a7e4b0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a87244-c375-4056-92d5-9f148562168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DB8725-1BA0-4019-BEB0-99E8F5C6E5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52A271-4F90-4DC5-9499-EE401DB41A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bdffcb-af89-448d-80db-11d3a7e4b048"/>
    <ds:schemaRef ds:uri="43a87244-c375-4056-92d5-9f14856216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5EF669-3256-4ABF-8862-A3666DDE5A53}">
  <ds:schemaRefs>
    <ds:schemaRef ds:uri="http://purl.org/dc/terms/"/>
    <ds:schemaRef ds:uri="http://schemas.microsoft.com/office/infopath/2007/PartnerControls"/>
    <ds:schemaRef ds:uri="43a87244-c375-4056-92d5-9f1485621689"/>
    <ds:schemaRef ds:uri="http://schemas.microsoft.com/office/2006/documentManagement/types"/>
    <ds:schemaRef ds:uri="http://purl.org/dc/dcmitype/"/>
    <ds:schemaRef ds:uri="c3bdffcb-af89-448d-80db-11d3a7e4b048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877</TotalTime>
  <Words>1205</Words>
  <Application>Microsoft Office PowerPoint</Application>
  <PresentationFormat>Widescreen</PresentationFormat>
  <Paragraphs>604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Wingdings</vt:lpstr>
      <vt:lpstr>Educational subjects 16x9</vt:lpstr>
      <vt:lpstr>AGASD School Building  Re-Structuring Plan</vt:lpstr>
      <vt:lpstr>A.L. Wilson Elementary School (Grades K-4)</vt:lpstr>
      <vt:lpstr>Friendship Hill Elementary School (Grades K-4)</vt:lpstr>
      <vt:lpstr>George J. Plava Elementary School (Grades K-4)</vt:lpstr>
      <vt:lpstr>Masontown Elementary School (Grades K-4)</vt:lpstr>
      <vt:lpstr>North Middle School (Grades 5-8)</vt:lpstr>
      <vt:lpstr>North Middle School (Grades 5-8)</vt:lpstr>
      <vt:lpstr>South Middle School (Grades 5-8)</vt:lpstr>
      <vt:lpstr>South Middle School (Grades 5-8)</vt:lpstr>
      <vt:lpstr>Declining Enrollment</vt:lpstr>
      <vt:lpstr>Enrollment by the Numbers</vt:lpstr>
      <vt:lpstr>District Savings (larger class sizes)</vt:lpstr>
      <vt:lpstr>District Savings (smaller class sizes)</vt:lpstr>
      <vt:lpstr>Fund Balance</vt:lpstr>
      <vt:lpstr>South Middle School (Grades 5-8)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AGASD School Building  Re-Structuring Plan</dc:title>
  <dc:creator>Chris Bolin</dc:creator>
  <cp:lastModifiedBy>Chris Bolin</cp:lastModifiedBy>
  <cp:revision>5</cp:revision>
  <dcterms:created xsi:type="dcterms:W3CDTF">2019-11-13T14:08:33Z</dcterms:created>
  <dcterms:modified xsi:type="dcterms:W3CDTF">2019-11-18T17:01:55Z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0x010100112AF9BDF126E94991E2F94C58DC9B63</vt:lpwstr>
  </property>
</Properties>
</file>